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4" r:id="rId3"/>
    <p:sldId id="270" r:id="rId4"/>
    <p:sldId id="265" r:id="rId5"/>
    <p:sldId id="266" r:id="rId6"/>
    <p:sldId id="267" r:id="rId7"/>
    <p:sldId id="268" r:id="rId8"/>
    <p:sldId id="269" r:id="rId9"/>
    <p:sldId id="271" r:id="rId10"/>
    <p:sldId id="272" r:id="rId11"/>
    <p:sldId id="273" r:id="rId12"/>
    <p:sldId id="274" r:id="rId13"/>
    <p:sldId id="275" r:id="rId14"/>
    <p:sldId id="276" r:id="rId15"/>
    <p:sldId id="277" r:id="rId16"/>
    <p:sldId id="260" r:id="rId17"/>
    <p:sldId id="258" r:id="rId18"/>
    <p:sldId id="259" r:id="rId19"/>
    <p:sldId id="261" r:id="rId20"/>
    <p:sldId id="262" r:id="rId21"/>
    <p:sldId id="263" r:id="rId22"/>
  </p:sldIdLst>
  <p:sldSz cx="12780963" cy="8029575"/>
  <p:notesSz cx="6858000" cy="9144000"/>
  <p:defaultTextStyle>
    <a:defPPr>
      <a:defRPr lang="ja-JP"/>
    </a:defPPr>
    <a:lvl1pPr marL="0" algn="l" defTabSz="1078078" rtl="0" eaLnBrk="1" latinLnBrk="0" hangingPunct="1">
      <a:defRPr kumimoji="1" sz="2100" kern="1200">
        <a:solidFill>
          <a:schemeClr val="tx1"/>
        </a:solidFill>
        <a:latin typeface="+mn-lt"/>
        <a:ea typeface="+mn-ea"/>
        <a:cs typeface="+mn-cs"/>
      </a:defRPr>
    </a:lvl1pPr>
    <a:lvl2pPr marL="539039" algn="l" defTabSz="1078078" rtl="0" eaLnBrk="1" latinLnBrk="0" hangingPunct="1">
      <a:defRPr kumimoji="1" sz="2100" kern="1200">
        <a:solidFill>
          <a:schemeClr val="tx1"/>
        </a:solidFill>
        <a:latin typeface="+mn-lt"/>
        <a:ea typeface="+mn-ea"/>
        <a:cs typeface="+mn-cs"/>
      </a:defRPr>
    </a:lvl2pPr>
    <a:lvl3pPr marL="1078078" algn="l" defTabSz="1078078" rtl="0" eaLnBrk="1" latinLnBrk="0" hangingPunct="1">
      <a:defRPr kumimoji="1" sz="2100" kern="1200">
        <a:solidFill>
          <a:schemeClr val="tx1"/>
        </a:solidFill>
        <a:latin typeface="+mn-lt"/>
        <a:ea typeface="+mn-ea"/>
        <a:cs typeface="+mn-cs"/>
      </a:defRPr>
    </a:lvl3pPr>
    <a:lvl4pPr marL="1617116" algn="l" defTabSz="1078078" rtl="0" eaLnBrk="1" latinLnBrk="0" hangingPunct="1">
      <a:defRPr kumimoji="1" sz="2100" kern="1200">
        <a:solidFill>
          <a:schemeClr val="tx1"/>
        </a:solidFill>
        <a:latin typeface="+mn-lt"/>
        <a:ea typeface="+mn-ea"/>
        <a:cs typeface="+mn-cs"/>
      </a:defRPr>
    </a:lvl4pPr>
    <a:lvl5pPr marL="2156155" algn="l" defTabSz="1078078" rtl="0" eaLnBrk="1" latinLnBrk="0" hangingPunct="1">
      <a:defRPr kumimoji="1" sz="2100" kern="1200">
        <a:solidFill>
          <a:schemeClr val="tx1"/>
        </a:solidFill>
        <a:latin typeface="+mn-lt"/>
        <a:ea typeface="+mn-ea"/>
        <a:cs typeface="+mn-cs"/>
      </a:defRPr>
    </a:lvl5pPr>
    <a:lvl6pPr marL="2695194" algn="l" defTabSz="1078078" rtl="0" eaLnBrk="1" latinLnBrk="0" hangingPunct="1">
      <a:defRPr kumimoji="1" sz="2100" kern="1200">
        <a:solidFill>
          <a:schemeClr val="tx1"/>
        </a:solidFill>
        <a:latin typeface="+mn-lt"/>
        <a:ea typeface="+mn-ea"/>
        <a:cs typeface="+mn-cs"/>
      </a:defRPr>
    </a:lvl6pPr>
    <a:lvl7pPr marL="3234233" algn="l" defTabSz="1078078" rtl="0" eaLnBrk="1" latinLnBrk="0" hangingPunct="1">
      <a:defRPr kumimoji="1" sz="2100" kern="1200">
        <a:solidFill>
          <a:schemeClr val="tx1"/>
        </a:solidFill>
        <a:latin typeface="+mn-lt"/>
        <a:ea typeface="+mn-ea"/>
        <a:cs typeface="+mn-cs"/>
      </a:defRPr>
    </a:lvl7pPr>
    <a:lvl8pPr marL="3773272" algn="l" defTabSz="1078078" rtl="0" eaLnBrk="1" latinLnBrk="0" hangingPunct="1">
      <a:defRPr kumimoji="1" sz="2100" kern="1200">
        <a:solidFill>
          <a:schemeClr val="tx1"/>
        </a:solidFill>
        <a:latin typeface="+mn-lt"/>
        <a:ea typeface="+mn-ea"/>
        <a:cs typeface="+mn-cs"/>
      </a:defRPr>
    </a:lvl8pPr>
    <a:lvl9pPr marL="4312310" algn="l" defTabSz="1078078" rtl="0" eaLnBrk="1" latinLnBrk="0" hangingPunct="1">
      <a:defRPr kumimoji="1" sz="21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0" d="100"/>
          <a:sy n="70" d="100"/>
        </p:scale>
        <p:origin x="-576" y="480"/>
      </p:cViewPr>
      <p:guideLst>
        <p:guide orient="horz" pos="2529"/>
        <p:guide pos="4026"/>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3195241" y="3657918"/>
            <a:ext cx="8627151" cy="2217982"/>
          </a:xfrm>
        </p:spPr>
        <p:txBody>
          <a:bodyPr/>
          <a:lstStyle>
            <a:lvl1pPr>
              <a:defRPr b="1"/>
            </a:lvl1pPr>
          </a:lstStyle>
          <a:p>
            <a:r>
              <a:rPr kumimoji="0" lang="en-US" altLang="ja-JP" smtClean="0"/>
              <a:t>Click to edit Master title style</a:t>
            </a:r>
            <a:endParaRPr kumimoji="0" lang="en-US"/>
          </a:p>
        </p:txBody>
      </p:sp>
      <p:sp>
        <p:nvSpPr>
          <p:cNvPr id="9" name="Subtitle 8"/>
          <p:cNvSpPr>
            <a:spLocks noGrp="1"/>
          </p:cNvSpPr>
          <p:nvPr>
            <p:ph type="subTitle" idx="1"/>
          </p:nvPr>
        </p:nvSpPr>
        <p:spPr>
          <a:xfrm>
            <a:off x="3195241" y="5858058"/>
            <a:ext cx="8627151" cy="1605915"/>
          </a:xfrm>
        </p:spPr>
        <p:txBody>
          <a:bodyPr/>
          <a:lstStyle>
            <a:lvl1pPr marL="0" indent="0" algn="l">
              <a:buNone/>
              <a:defRPr sz="2100" b="1">
                <a:solidFill>
                  <a:schemeClr val="tx2"/>
                </a:solidFill>
              </a:defRPr>
            </a:lvl1pPr>
            <a:lvl2pPr marL="539039" indent="0" algn="ctr">
              <a:buNone/>
            </a:lvl2pPr>
            <a:lvl3pPr marL="1078078" indent="0" algn="ctr">
              <a:buNone/>
            </a:lvl3pPr>
            <a:lvl4pPr marL="1617116" indent="0" algn="ctr">
              <a:buNone/>
            </a:lvl4pPr>
            <a:lvl5pPr marL="2156155" indent="0" algn="ctr">
              <a:buNone/>
            </a:lvl5pPr>
            <a:lvl6pPr marL="2695194" indent="0" algn="ctr">
              <a:buNone/>
            </a:lvl6pPr>
            <a:lvl7pPr marL="3234233" indent="0" algn="ctr">
              <a:buNone/>
            </a:lvl7pPr>
            <a:lvl8pPr marL="3773272" indent="0" algn="ctr">
              <a:buNone/>
            </a:lvl8pPr>
            <a:lvl9pPr marL="4312310" indent="0" algn="ctr">
              <a:buNone/>
            </a:lvl9pPr>
          </a:lstStyle>
          <a:p>
            <a:r>
              <a:rPr kumimoji="0" lang="en-US" altLang="ja-JP" smtClean="0"/>
              <a:t>Click to edit Master subtitle style</a:t>
            </a:r>
            <a:endParaRPr kumimoji="0" lang="en-US"/>
          </a:p>
        </p:txBody>
      </p:sp>
      <p:sp>
        <p:nvSpPr>
          <p:cNvPr id="28" name="Date Placeholder 27"/>
          <p:cNvSpPr>
            <a:spLocks noGrp="1"/>
          </p:cNvSpPr>
          <p:nvPr>
            <p:ph type="dt" sz="half" idx="10"/>
          </p:nvPr>
        </p:nvSpPr>
        <p:spPr bwMode="auto">
          <a:xfrm rot="5400000">
            <a:off x="11112304" y="1331447"/>
            <a:ext cx="2676525" cy="532540"/>
          </a:xfrm>
        </p:spPr>
        <p:txBody>
          <a:bodyPr/>
          <a:lstStyle/>
          <a:p>
            <a:fld id="{4CC37AC8-E900-4B96-BD20-39ACE9C0E2ED}" type="datetimeFigureOut">
              <a:rPr kumimoji="1" lang="ja-JP" altLang="en-US" smtClean="0"/>
              <a:pPr/>
              <a:t>2019/9/18</a:t>
            </a:fld>
            <a:endParaRPr kumimoji="1" lang="ja-JP" altLang="en-US"/>
          </a:p>
        </p:txBody>
      </p:sp>
      <p:sp>
        <p:nvSpPr>
          <p:cNvPr id="17" name="Footer Placeholder 16"/>
          <p:cNvSpPr>
            <a:spLocks noGrp="1"/>
          </p:cNvSpPr>
          <p:nvPr>
            <p:ph type="ftr" sz="quarter" idx="11"/>
          </p:nvPr>
        </p:nvSpPr>
        <p:spPr bwMode="auto">
          <a:xfrm rot="5400000">
            <a:off x="10307176" y="4852467"/>
            <a:ext cx="4282440" cy="536800"/>
          </a:xfrm>
        </p:spPr>
        <p:txBody>
          <a:bodyPr/>
          <a:lstStyle/>
          <a:p>
            <a:endParaRPr kumimoji="1" lang="ja-JP" altLang="en-US"/>
          </a:p>
        </p:txBody>
      </p:sp>
      <p:sp>
        <p:nvSpPr>
          <p:cNvPr id="10" name="Rectangle 9"/>
          <p:cNvSpPr/>
          <p:nvPr/>
        </p:nvSpPr>
        <p:spPr bwMode="auto">
          <a:xfrm>
            <a:off x="532541" y="2"/>
            <a:ext cx="852064" cy="8029575"/>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a:p>
        </p:txBody>
      </p:sp>
      <p:sp>
        <p:nvSpPr>
          <p:cNvPr id="12" name="Rectangle 11"/>
          <p:cNvSpPr/>
          <p:nvPr/>
        </p:nvSpPr>
        <p:spPr bwMode="auto">
          <a:xfrm>
            <a:off x="386246" y="2"/>
            <a:ext cx="146293" cy="8029575"/>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a:p>
        </p:txBody>
      </p:sp>
      <p:sp>
        <p:nvSpPr>
          <p:cNvPr id="14" name="Rectangle 13"/>
          <p:cNvSpPr/>
          <p:nvPr/>
        </p:nvSpPr>
        <p:spPr bwMode="auto">
          <a:xfrm>
            <a:off x="1384606" y="2"/>
            <a:ext cx="254211" cy="8029575"/>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a:p>
        </p:txBody>
      </p:sp>
      <p:sp>
        <p:nvSpPr>
          <p:cNvPr id="19" name="Rectangle 18"/>
          <p:cNvSpPr/>
          <p:nvPr/>
        </p:nvSpPr>
        <p:spPr bwMode="auto">
          <a:xfrm>
            <a:off x="1595273" y="2"/>
            <a:ext cx="321872" cy="8029575"/>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a:p>
        </p:txBody>
      </p:sp>
      <p:sp>
        <p:nvSpPr>
          <p:cNvPr id="11" name="Straight Connector 10"/>
          <p:cNvSpPr>
            <a:spLocks noChangeShapeType="1"/>
          </p:cNvSpPr>
          <p:nvPr/>
        </p:nvSpPr>
        <p:spPr bwMode="auto">
          <a:xfrm>
            <a:off x="148641" y="2"/>
            <a:ext cx="0" cy="8029575"/>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8" name="Straight Connector 17"/>
          <p:cNvSpPr>
            <a:spLocks noChangeShapeType="1"/>
          </p:cNvSpPr>
          <p:nvPr/>
        </p:nvSpPr>
        <p:spPr bwMode="auto">
          <a:xfrm>
            <a:off x="1278096" y="2"/>
            <a:ext cx="0" cy="8029575"/>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20" name="Straight Connector 19"/>
          <p:cNvSpPr>
            <a:spLocks noChangeShapeType="1"/>
          </p:cNvSpPr>
          <p:nvPr/>
        </p:nvSpPr>
        <p:spPr bwMode="auto">
          <a:xfrm>
            <a:off x="1193829" y="2"/>
            <a:ext cx="0" cy="8029575"/>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6" name="Straight Connector 15"/>
          <p:cNvSpPr>
            <a:spLocks noChangeShapeType="1"/>
          </p:cNvSpPr>
          <p:nvPr/>
        </p:nvSpPr>
        <p:spPr bwMode="auto">
          <a:xfrm>
            <a:off x="2413399" y="2"/>
            <a:ext cx="0" cy="8029575"/>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5" name="Straight Connector 14"/>
          <p:cNvSpPr>
            <a:spLocks noChangeShapeType="1"/>
          </p:cNvSpPr>
          <p:nvPr/>
        </p:nvSpPr>
        <p:spPr bwMode="auto">
          <a:xfrm>
            <a:off x="1491112" y="2"/>
            <a:ext cx="0" cy="8029575"/>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22" name="Straight Connector 21"/>
          <p:cNvSpPr>
            <a:spLocks noChangeShapeType="1"/>
          </p:cNvSpPr>
          <p:nvPr/>
        </p:nvSpPr>
        <p:spPr bwMode="auto">
          <a:xfrm>
            <a:off x="12738830" y="2"/>
            <a:ext cx="0" cy="8029575"/>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27" name="Rectangle 26"/>
          <p:cNvSpPr/>
          <p:nvPr/>
        </p:nvSpPr>
        <p:spPr bwMode="auto">
          <a:xfrm>
            <a:off x="1704128" y="2"/>
            <a:ext cx="106509" cy="8029575"/>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1" name="Oval 20"/>
          <p:cNvSpPr/>
          <p:nvPr/>
        </p:nvSpPr>
        <p:spPr bwMode="auto">
          <a:xfrm>
            <a:off x="852064" y="4014787"/>
            <a:ext cx="1810637" cy="1516698"/>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3" name="Oval 22"/>
          <p:cNvSpPr/>
          <p:nvPr/>
        </p:nvSpPr>
        <p:spPr bwMode="auto">
          <a:xfrm>
            <a:off x="1830529" y="5698157"/>
            <a:ext cx="896545" cy="751001"/>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4" name="Oval 23"/>
          <p:cNvSpPr/>
          <p:nvPr/>
        </p:nvSpPr>
        <p:spPr bwMode="auto">
          <a:xfrm>
            <a:off x="1525050" y="6440323"/>
            <a:ext cx="191714" cy="160592"/>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6" name="Oval 25"/>
          <p:cNvSpPr/>
          <p:nvPr/>
        </p:nvSpPr>
        <p:spPr bwMode="auto">
          <a:xfrm>
            <a:off x="2326136" y="6776963"/>
            <a:ext cx="383429" cy="321183"/>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5" name="Oval 24"/>
          <p:cNvSpPr/>
          <p:nvPr/>
        </p:nvSpPr>
        <p:spPr>
          <a:xfrm>
            <a:off x="2662701" y="5263833"/>
            <a:ext cx="511239" cy="42824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852771" y="5770689"/>
            <a:ext cx="852064" cy="605934"/>
          </a:xfrm>
        </p:spPr>
        <p:txBody>
          <a:bodyPr/>
          <a:lstStyle/>
          <a:p>
            <a:fld id="{9CF02F76-38E8-40B0-8C58-53A945DAAAA0}" type="slidenum">
              <a:rPr kumimoji="1" lang="ja-JP" altLang="en-US" smtClean="0"/>
              <a:pPr/>
              <a:t>‹#›</a:t>
            </a:fld>
            <a:endParaRPr kumimoji="1" lang="ja-JP"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ltLang="ja-JP"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altLang="ja-JP" smtClean="0"/>
              <a:t>Click to edit Master text styles</a:t>
            </a:r>
          </a:p>
          <a:p>
            <a:pPr lvl="1" eaLnBrk="1" latinLnBrk="0" hangingPunct="1"/>
            <a:r>
              <a:rPr lang="en-US" altLang="ja-JP" smtClean="0"/>
              <a:t>Second level</a:t>
            </a:r>
          </a:p>
          <a:p>
            <a:pPr lvl="2" eaLnBrk="1" latinLnBrk="0" hangingPunct="1"/>
            <a:r>
              <a:rPr lang="en-US" altLang="ja-JP" smtClean="0"/>
              <a:t>Third level</a:t>
            </a:r>
          </a:p>
          <a:p>
            <a:pPr lvl="3" eaLnBrk="1" latinLnBrk="0" hangingPunct="1"/>
            <a:r>
              <a:rPr lang="en-US" altLang="ja-JP" smtClean="0"/>
              <a:t>Fourth level</a:t>
            </a:r>
          </a:p>
          <a:p>
            <a:pPr lvl="4" eaLnBrk="1" latinLnBrk="0" hangingPunct="1"/>
            <a:r>
              <a:rPr lang="en-US" altLang="ja-JP" smtClean="0"/>
              <a:t>Fifth level</a:t>
            </a:r>
            <a:endParaRPr kumimoji="0" lang="en-US"/>
          </a:p>
        </p:txBody>
      </p:sp>
      <p:sp>
        <p:nvSpPr>
          <p:cNvPr id="4" name="Date Placeholder 3"/>
          <p:cNvSpPr>
            <a:spLocks noGrp="1"/>
          </p:cNvSpPr>
          <p:nvPr>
            <p:ph type="dt" sz="half" idx="10"/>
          </p:nvPr>
        </p:nvSpPr>
        <p:spPr/>
        <p:txBody>
          <a:bodyPr/>
          <a:lstStyle/>
          <a:p>
            <a:fld id="{4CC37AC8-E900-4B96-BD20-39ACE9C0E2ED}" type="datetimeFigureOut">
              <a:rPr kumimoji="1" lang="ja-JP" altLang="en-US" smtClean="0"/>
              <a:pPr/>
              <a:t>2019/9/18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CF02F76-38E8-40B0-8C58-53A945DAAAA0}" type="slidenum">
              <a:rPr kumimoji="1" lang="ja-JP" altLang="en-US" smtClean="0"/>
              <a:pPr/>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66198" y="321559"/>
            <a:ext cx="2343177" cy="6851161"/>
          </a:xfrm>
        </p:spPr>
        <p:txBody>
          <a:bodyPr vert="eaVert"/>
          <a:lstStyle/>
          <a:p>
            <a:r>
              <a:rPr kumimoji="0" lang="en-US" altLang="ja-JP" smtClean="0"/>
              <a:t>Click to edit Master title style</a:t>
            </a:r>
            <a:endParaRPr kumimoji="0" lang="en-US"/>
          </a:p>
        </p:txBody>
      </p:sp>
      <p:sp>
        <p:nvSpPr>
          <p:cNvPr id="3" name="Vertical Text Placeholder 2"/>
          <p:cNvSpPr>
            <a:spLocks noGrp="1"/>
          </p:cNvSpPr>
          <p:nvPr>
            <p:ph type="body" orient="vert" idx="1"/>
          </p:nvPr>
        </p:nvSpPr>
        <p:spPr>
          <a:xfrm>
            <a:off x="639048" y="321558"/>
            <a:ext cx="8414134" cy="6851161"/>
          </a:xfrm>
        </p:spPr>
        <p:txBody>
          <a:bodyPr vert="eaVert"/>
          <a:lstStyle/>
          <a:p>
            <a:pPr lvl="0" eaLnBrk="1" latinLnBrk="0" hangingPunct="1"/>
            <a:r>
              <a:rPr lang="en-US" altLang="ja-JP" smtClean="0"/>
              <a:t>Click to edit Master text styles</a:t>
            </a:r>
          </a:p>
          <a:p>
            <a:pPr lvl="1" eaLnBrk="1" latinLnBrk="0" hangingPunct="1"/>
            <a:r>
              <a:rPr lang="en-US" altLang="ja-JP" smtClean="0"/>
              <a:t>Second level</a:t>
            </a:r>
          </a:p>
          <a:p>
            <a:pPr lvl="2" eaLnBrk="1" latinLnBrk="0" hangingPunct="1"/>
            <a:r>
              <a:rPr lang="en-US" altLang="ja-JP" smtClean="0"/>
              <a:t>Third level</a:t>
            </a:r>
          </a:p>
          <a:p>
            <a:pPr lvl="3" eaLnBrk="1" latinLnBrk="0" hangingPunct="1"/>
            <a:r>
              <a:rPr lang="en-US" altLang="ja-JP" smtClean="0"/>
              <a:t>Fourth level</a:t>
            </a:r>
          </a:p>
          <a:p>
            <a:pPr lvl="4" eaLnBrk="1" latinLnBrk="0" hangingPunct="1"/>
            <a:r>
              <a:rPr lang="en-US" altLang="ja-JP" smtClean="0"/>
              <a:t>Fifth level</a:t>
            </a:r>
            <a:endParaRPr kumimoji="0" lang="en-US"/>
          </a:p>
        </p:txBody>
      </p:sp>
      <p:sp>
        <p:nvSpPr>
          <p:cNvPr id="4" name="Date Placeholder 3"/>
          <p:cNvSpPr>
            <a:spLocks noGrp="1"/>
          </p:cNvSpPr>
          <p:nvPr>
            <p:ph type="dt" sz="half" idx="10"/>
          </p:nvPr>
        </p:nvSpPr>
        <p:spPr/>
        <p:txBody>
          <a:bodyPr/>
          <a:lstStyle/>
          <a:p>
            <a:fld id="{4CC37AC8-E900-4B96-BD20-39ACE9C0E2ED}" type="datetimeFigureOut">
              <a:rPr kumimoji="1" lang="ja-JP" altLang="en-US" smtClean="0"/>
              <a:pPr/>
              <a:t>2019/9/18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CF02F76-38E8-40B0-8C58-53A945DAAAA0}" type="slidenum">
              <a:rPr kumimoji="1" lang="ja-JP" altLang="en-US" smtClean="0"/>
              <a:pPr/>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ltLang="ja-JP" smtClean="0"/>
              <a:t>Click to edit Master title style</a:t>
            </a:r>
            <a:endParaRPr kumimoji="0" lang="en-US"/>
          </a:p>
        </p:txBody>
      </p:sp>
      <p:sp>
        <p:nvSpPr>
          <p:cNvPr id="8" name="Content Placeholder 7"/>
          <p:cNvSpPr>
            <a:spLocks noGrp="1"/>
          </p:cNvSpPr>
          <p:nvPr>
            <p:ph sz="quarter" idx="1"/>
          </p:nvPr>
        </p:nvSpPr>
        <p:spPr>
          <a:xfrm>
            <a:off x="639049" y="1873570"/>
            <a:ext cx="10437786" cy="5706351"/>
          </a:xfrm>
        </p:spPr>
        <p:txBody>
          <a:bodyPr/>
          <a:lstStyle/>
          <a:p>
            <a:pPr lvl="0" eaLnBrk="1" latinLnBrk="0" hangingPunct="1"/>
            <a:r>
              <a:rPr lang="en-US" altLang="ja-JP" smtClean="0"/>
              <a:t>Click to edit Master text styles</a:t>
            </a:r>
          </a:p>
          <a:p>
            <a:pPr lvl="1" eaLnBrk="1" latinLnBrk="0" hangingPunct="1"/>
            <a:r>
              <a:rPr lang="en-US" altLang="ja-JP" smtClean="0"/>
              <a:t>Second level</a:t>
            </a:r>
          </a:p>
          <a:p>
            <a:pPr lvl="2" eaLnBrk="1" latinLnBrk="0" hangingPunct="1"/>
            <a:r>
              <a:rPr lang="en-US" altLang="ja-JP" smtClean="0"/>
              <a:t>Third level</a:t>
            </a:r>
          </a:p>
          <a:p>
            <a:pPr lvl="3" eaLnBrk="1" latinLnBrk="0" hangingPunct="1"/>
            <a:r>
              <a:rPr lang="en-US" altLang="ja-JP" smtClean="0"/>
              <a:t>Fourth level</a:t>
            </a:r>
          </a:p>
          <a:p>
            <a:pPr lvl="4" eaLnBrk="1" latinLnBrk="0" hangingPunct="1"/>
            <a:r>
              <a:rPr lang="en-US" altLang="ja-JP" smtClean="0"/>
              <a:t>Fifth level</a:t>
            </a:r>
            <a:endParaRPr kumimoji="0" lang="en-US"/>
          </a:p>
        </p:txBody>
      </p:sp>
      <p:sp>
        <p:nvSpPr>
          <p:cNvPr id="7" name="Date Placeholder 6"/>
          <p:cNvSpPr>
            <a:spLocks noGrp="1"/>
          </p:cNvSpPr>
          <p:nvPr>
            <p:ph type="dt" sz="half" idx="14"/>
          </p:nvPr>
        </p:nvSpPr>
        <p:spPr/>
        <p:txBody>
          <a:bodyPr rtlCol="0"/>
          <a:lstStyle/>
          <a:p>
            <a:fld id="{4CC37AC8-E900-4B96-BD20-39ACE9C0E2ED}" type="datetimeFigureOut">
              <a:rPr kumimoji="1" lang="ja-JP" altLang="en-US" smtClean="0"/>
              <a:pPr/>
              <a:t>2019/9/18</a:t>
            </a:fld>
            <a:endParaRPr kumimoji="1" lang="ja-JP" altLang="en-US"/>
          </a:p>
        </p:txBody>
      </p:sp>
      <p:sp>
        <p:nvSpPr>
          <p:cNvPr id="9" name="Slide Number Placeholder 8"/>
          <p:cNvSpPr>
            <a:spLocks noGrp="1"/>
          </p:cNvSpPr>
          <p:nvPr>
            <p:ph type="sldNum" sz="quarter" idx="15"/>
          </p:nvPr>
        </p:nvSpPr>
        <p:spPr/>
        <p:txBody>
          <a:bodyPr rtlCol="0"/>
          <a:lstStyle/>
          <a:p>
            <a:fld id="{9CF02F76-38E8-40B0-8C58-53A945DAAAA0}" type="slidenum">
              <a:rPr kumimoji="1" lang="ja-JP" altLang="en-US" smtClean="0"/>
              <a:pPr/>
              <a:t>‹#›</a:t>
            </a:fld>
            <a:endParaRPr kumimoji="1" lang="ja-JP" altLang="en-US"/>
          </a:p>
        </p:txBody>
      </p:sp>
      <p:sp>
        <p:nvSpPr>
          <p:cNvPr id="10" name="Footer Placeholder 9"/>
          <p:cNvSpPr>
            <a:spLocks noGrp="1"/>
          </p:cNvSpPr>
          <p:nvPr>
            <p:ph type="ftr" sz="quarter" idx="16"/>
          </p:nvPr>
        </p:nvSpPr>
        <p:spPr/>
        <p:txBody>
          <a:bodyPr rtlCol="0"/>
          <a:lstStyle/>
          <a:p>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195241" y="3390265"/>
            <a:ext cx="8627151" cy="2404412"/>
          </a:xfrm>
        </p:spPr>
        <p:txBody>
          <a:bodyPr/>
          <a:lstStyle>
            <a:lvl1pPr algn="l">
              <a:buNone/>
              <a:defRPr sz="3500" b="1" cap="small" baseline="0"/>
            </a:lvl1pPr>
          </a:lstStyle>
          <a:p>
            <a:r>
              <a:rPr kumimoji="0" lang="en-US" altLang="ja-JP" smtClean="0"/>
              <a:t>Click to edit Master title style</a:t>
            </a:r>
            <a:endParaRPr kumimoji="0" lang="en-US"/>
          </a:p>
        </p:txBody>
      </p:sp>
      <p:sp>
        <p:nvSpPr>
          <p:cNvPr id="3" name="Text Placeholder 2"/>
          <p:cNvSpPr>
            <a:spLocks noGrp="1"/>
          </p:cNvSpPr>
          <p:nvPr>
            <p:ph type="body" idx="1"/>
          </p:nvPr>
        </p:nvSpPr>
        <p:spPr>
          <a:xfrm>
            <a:off x="3195241" y="5866053"/>
            <a:ext cx="8627151" cy="1605915"/>
          </a:xfrm>
        </p:spPr>
        <p:txBody>
          <a:bodyPr anchor="t"/>
          <a:lstStyle>
            <a:lvl1pPr marL="0" indent="0">
              <a:buNone/>
              <a:defRPr sz="2100" b="1">
                <a:solidFill>
                  <a:schemeClr val="tx2"/>
                </a:solidFill>
              </a:defRPr>
            </a:lvl1pPr>
            <a:lvl2pPr>
              <a:buNone/>
              <a:defRPr sz="2100">
                <a:solidFill>
                  <a:schemeClr val="tx1">
                    <a:tint val="75000"/>
                  </a:schemeClr>
                </a:solidFill>
              </a:defRPr>
            </a:lvl2pPr>
            <a:lvl3pPr>
              <a:buNone/>
              <a:defRPr sz="1900">
                <a:solidFill>
                  <a:schemeClr val="tx1">
                    <a:tint val="75000"/>
                  </a:schemeClr>
                </a:solidFill>
              </a:defRPr>
            </a:lvl3pPr>
            <a:lvl4pPr>
              <a:buNone/>
              <a:defRPr sz="1700">
                <a:solidFill>
                  <a:schemeClr val="tx1">
                    <a:tint val="75000"/>
                  </a:schemeClr>
                </a:solidFill>
              </a:defRPr>
            </a:lvl4pPr>
            <a:lvl5pPr>
              <a:buNone/>
              <a:defRPr sz="1700">
                <a:solidFill>
                  <a:schemeClr val="tx1">
                    <a:tint val="75000"/>
                  </a:schemeClr>
                </a:solidFill>
              </a:defRPr>
            </a:lvl5pPr>
          </a:lstStyle>
          <a:p>
            <a:pPr lvl="0" eaLnBrk="1" latinLnBrk="0" hangingPunct="1"/>
            <a:r>
              <a:rPr kumimoji="0" lang="en-US" altLang="ja-JP" smtClean="0"/>
              <a:t>Click to edit Master text styles</a:t>
            </a:r>
          </a:p>
        </p:txBody>
      </p:sp>
      <p:sp>
        <p:nvSpPr>
          <p:cNvPr id="4" name="Date Placeholder 3"/>
          <p:cNvSpPr>
            <a:spLocks noGrp="1"/>
          </p:cNvSpPr>
          <p:nvPr>
            <p:ph type="dt" sz="half" idx="10"/>
          </p:nvPr>
        </p:nvSpPr>
        <p:spPr bwMode="auto">
          <a:xfrm rot="5400000">
            <a:off x="11110397" y="1327156"/>
            <a:ext cx="2676525" cy="532540"/>
          </a:xfrm>
        </p:spPr>
        <p:txBody>
          <a:bodyPr/>
          <a:lstStyle/>
          <a:p>
            <a:fld id="{4CC37AC8-E900-4B96-BD20-39ACE9C0E2ED}" type="datetimeFigureOut">
              <a:rPr kumimoji="1" lang="ja-JP" altLang="en-US" smtClean="0"/>
              <a:pPr/>
              <a:t>2019/9/18</a:t>
            </a:fld>
            <a:endParaRPr kumimoji="1" lang="ja-JP" altLang="en-US"/>
          </a:p>
        </p:txBody>
      </p:sp>
      <p:sp>
        <p:nvSpPr>
          <p:cNvPr id="5" name="Footer Placeholder 4"/>
          <p:cNvSpPr>
            <a:spLocks noGrp="1"/>
          </p:cNvSpPr>
          <p:nvPr>
            <p:ph type="ftr" sz="quarter" idx="11"/>
          </p:nvPr>
        </p:nvSpPr>
        <p:spPr bwMode="auto">
          <a:xfrm rot="5400000">
            <a:off x="10307438" y="4849117"/>
            <a:ext cx="4282440" cy="536800"/>
          </a:xfrm>
        </p:spPr>
        <p:txBody>
          <a:bodyPr/>
          <a:lstStyle/>
          <a:p>
            <a:endParaRPr kumimoji="1" lang="ja-JP" altLang="en-US"/>
          </a:p>
        </p:txBody>
      </p:sp>
      <p:sp>
        <p:nvSpPr>
          <p:cNvPr id="9" name="Rectangle 8"/>
          <p:cNvSpPr/>
          <p:nvPr/>
        </p:nvSpPr>
        <p:spPr bwMode="auto">
          <a:xfrm>
            <a:off x="532541" y="2"/>
            <a:ext cx="852064" cy="8029575"/>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a:p>
        </p:txBody>
      </p:sp>
      <p:sp>
        <p:nvSpPr>
          <p:cNvPr id="10" name="Rectangle 9"/>
          <p:cNvSpPr/>
          <p:nvPr/>
        </p:nvSpPr>
        <p:spPr bwMode="auto">
          <a:xfrm>
            <a:off x="386246" y="2"/>
            <a:ext cx="146293" cy="8029575"/>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a:p>
        </p:txBody>
      </p:sp>
      <p:sp>
        <p:nvSpPr>
          <p:cNvPr id="11" name="Rectangle 10"/>
          <p:cNvSpPr/>
          <p:nvPr/>
        </p:nvSpPr>
        <p:spPr bwMode="auto">
          <a:xfrm>
            <a:off x="1384606" y="2"/>
            <a:ext cx="254211" cy="8029575"/>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a:p>
        </p:txBody>
      </p:sp>
      <p:sp>
        <p:nvSpPr>
          <p:cNvPr id="12" name="Rectangle 11"/>
          <p:cNvSpPr/>
          <p:nvPr/>
        </p:nvSpPr>
        <p:spPr bwMode="auto">
          <a:xfrm>
            <a:off x="1595273" y="2"/>
            <a:ext cx="321872" cy="8029575"/>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a:p>
        </p:txBody>
      </p:sp>
      <p:sp>
        <p:nvSpPr>
          <p:cNvPr id="13" name="Straight Connector 12"/>
          <p:cNvSpPr>
            <a:spLocks noChangeShapeType="1"/>
          </p:cNvSpPr>
          <p:nvPr/>
        </p:nvSpPr>
        <p:spPr bwMode="auto">
          <a:xfrm>
            <a:off x="148641" y="2"/>
            <a:ext cx="0" cy="8029575"/>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4" name="Straight Connector 13"/>
          <p:cNvSpPr>
            <a:spLocks noChangeShapeType="1"/>
          </p:cNvSpPr>
          <p:nvPr/>
        </p:nvSpPr>
        <p:spPr bwMode="auto">
          <a:xfrm>
            <a:off x="1278096" y="2"/>
            <a:ext cx="0" cy="8029575"/>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5" name="Straight Connector 14"/>
          <p:cNvSpPr>
            <a:spLocks noChangeShapeType="1"/>
          </p:cNvSpPr>
          <p:nvPr/>
        </p:nvSpPr>
        <p:spPr bwMode="auto">
          <a:xfrm>
            <a:off x="1193829" y="2"/>
            <a:ext cx="0" cy="8029575"/>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6" name="Straight Connector 15"/>
          <p:cNvSpPr>
            <a:spLocks noChangeShapeType="1"/>
          </p:cNvSpPr>
          <p:nvPr/>
        </p:nvSpPr>
        <p:spPr bwMode="auto">
          <a:xfrm>
            <a:off x="2413399" y="2"/>
            <a:ext cx="0" cy="8029575"/>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7" name="Straight Connector 16"/>
          <p:cNvSpPr>
            <a:spLocks noChangeShapeType="1"/>
          </p:cNvSpPr>
          <p:nvPr/>
        </p:nvSpPr>
        <p:spPr bwMode="auto">
          <a:xfrm>
            <a:off x="1491112" y="2"/>
            <a:ext cx="0" cy="8029575"/>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8" name="Rectangle 17"/>
          <p:cNvSpPr/>
          <p:nvPr/>
        </p:nvSpPr>
        <p:spPr bwMode="auto">
          <a:xfrm>
            <a:off x="1704128" y="2"/>
            <a:ext cx="106509" cy="8029575"/>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19" name="Oval 18"/>
          <p:cNvSpPr/>
          <p:nvPr/>
        </p:nvSpPr>
        <p:spPr bwMode="auto">
          <a:xfrm>
            <a:off x="852064" y="4014787"/>
            <a:ext cx="1810637" cy="1516698"/>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0" name="Oval 19"/>
          <p:cNvSpPr/>
          <p:nvPr/>
        </p:nvSpPr>
        <p:spPr bwMode="auto">
          <a:xfrm>
            <a:off x="1851596" y="5698157"/>
            <a:ext cx="896545" cy="751001"/>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1" name="Oval 20"/>
          <p:cNvSpPr/>
          <p:nvPr/>
        </p:nvSpPr>
        <p:spPr bwMode="auto">
          <a:xfrm>
            <a:off x="1525050" y="6440323"/>
            <a:ext cx="191714" cy="160592"/>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2" name="Oval 21"/>
          <p:cNvSpPr/>
          <p:nvPr/>
        </p:nvSpPr>
        <p:spPr bwMode="auto">
          <a:xfrm>
            <a:off x="2326136" y="6780532"/>
            <a:ext cx="383429" cy="321183"/>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3" name="Oval 22"/>
          <p:cNvSpPr/>
          <p:nvPr/>
        </p:nvSpPr>
        <p:spPr bwMode="auto">
          <a:xfrm>
            <a:off x="2626416" y="5245202"/>
            <a:ext cx="511239" cy="42824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6" name="Straight Connector 25"/>
          <p:cNvSpPr>
            <a:spLocks noChangeShapeType="1"/>
          </p:cNvSpPr>
          <p:nvPr/>
        </p:nvSpPr>
        <p:spPr bwMode="auto">
          <a:xfrm>
            <a:off x="12716588" y="2"/>
            <a:ext cx="0" cy="8029575"/>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6" name="Slide Number Placeholder 5"/>
          <p:cNvSpPr>
            <a:spLocks noGrp="1"/>
          </p:cNvSpPr>
          <p:nvPr>
            <p:ph type="sldNum" sz="quarter" idx="12"/>
          </p:nvPr>
        </p:nvSpPr>
        <p:spPr bwMode="auto">
          <a:xfrm>
            <a:off x="1873837" y="5770689"/>
            <a:ext cx="852064" cy="605934"/>
          </a:xfrm>
        </p:spPr>
        <p:txBody>
          <a:bodyPr/>
          <a:lstStyle/>
          <a:p>
            <a:fld id="{9CF02F76-38E8-40B0-8C58-53A945DAAAA0}" type="slidenum">
              <a:rPr kumimoji="1" lang="ja-JP" altLang="en-US" smtClean="0"/>
              <a:pPr/>
              <a:t>‹#›</a:t>
            </a:fld>
            <a:endParaRPr kumimoji="1" lang="ja-JP" alt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ltLang="ja-JP" smtClean="0"/>
              <a:t>Click to edit Master title style</a:t>
            </a:r>
            <a:endParaRPr kumimoji="0" lang="en-US"/>
          </a:p>
        </p:txBody>
      </p:sp>
      <p:sp>
        <p:nvSpPr>
          <p:cNvPr id="5" name="Date Placeholder 4"/>
          <p:cNvSpPr>
            <a:spLocks noGrp="1"/>
          </p:cNvSpPr>
          <p:nvPr>
            <p:ph type="dt" sz="half" idx="10"/>
          </p:nvPr>
        </p:nvSpPr>
        <p:spPr/>
        <p:txBody>
          <a:bodyPr/>
          <a:lstStyle/>
          <a:p>
            <a:fld id="{4CC37AC8-E900-4B96-BD20-39ACE9C0E2ED}" type="datetimeFigureOut">
              <a:rPr kumimoji="1" lang="ja-JP" altLang="en-US" smtClean="0"/>
              <a:pPr/>
              <a:t>2019/9/18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CF02F76-38E8-40B0-8C58-53A945DAAAA0}" type="slidenum">
              <a:rPr kumimoji="1" lang="ja-JP" altLang="en-US" smtClean="0"/>
              <a:pPr/>
              <a:t>‹#›</a:t>
            </a:fld>
            <a:endParaRPr kumimoji="1" lang="ja-JP" altLang="en-US"/>
          </a:p>
        </p:txBody>
      </p:sp>
      <p:sp>
        <p:nvSpPr>
          <p:cNvPr id="9" name="Content Placeholder 8"/>
          <p:cNvSpPr>
            <a:spLocks noGrp="1"/>
          </p:cNvSpPr>
          <p:nvPr>
            <p:ph sz="quarter" idx="1"/>
          </p:nvPr>
        </p:nvSpPr>
        <p:spPr>
          <a:xfrm>
            <a:off x="639049" y="1873568"/>
            <a:ext cx="5112385" cy="5353050"/>
          </a:xfrm>
        </p:spPr>
        <p:txBody>
          <a:bodyPr/>
          <a:lstStyle/>
          <a:p>
            <a:pPr lvl="0" eaLnBrk="1" latinLnBrk="0" hangingPunct="1"/>
            <a:r>
              <a:rPr lang="en-US" altLang="ja-JP" smtClean="0"/>
              <a:t>Click to edit Master text styles</a:t>
            </a:r>
          </a:p>
          <a:p>
            <a:pPr lvl="1" eaLnBrk="1" latinLnBrk="0" hangingPunct="1"/>
            <a:r>
              <a:rPr lang="en-US" altLang="ja-JP" smtClean="0"/>
              <a:t>Second level</a:t>
            </a:r>
          </a:p>
          <a:p>
            <a:pPr lvl="2" eaLnBrk="1" latinLnBrk="0" hangingPunct="1"/>
            <a:r>
              <a:rPr lang="en-US" altLang="ja-JP" smtClean="0"/>
              <a:t>Third level</a:t>
            </a:r>
          </a:p>
          <a:p>
            <a:pPr lvl="3" eaLnBrk="1" latinLnBrk="0" hangingPunct="1"/>
            <a:r>
              <a:rPr lang="en-US" altLang="ja-JP" smtClean="0"/>
              <a:t>Fourth level</a:t>
            </a:r>
          </a:p>
          <a:p>
            <a:pPr lvl="4" eaLnBrk="1" latinLnBrk="0" hangingPunct="1"/>
            <a:r>
              <a:rPr lang="en-US" altLang="ja-JP" smtClean="0"/>
              <a:t>Fifth level</a:t>
            </a:r>
            <a:endParaRPr kumimoji="0" lang="en-US"/>
          </a:p>
        </p:txBody>
      </p:sp>
      <p:sp>
        <p:nvSpPr>
          <p:cNvPr id="11" name="Content Placeholder 10"/>
          <p:cNvSpPr>
            <a:spLocks noGrp="1"/>
          </p:cNvSpPr>
          <p:nvPr>
            <p:ph sz="quarter" idx="2"/>
          </p:nvPr>
        </p:nvSpPr>
        <p:spPr>
          <a:xfrm>
            <a:off x="5968710" y="1873568"/>
            <a:ext cx="5112385" cy="5353050"/>
          </a:xfrm>
        </p:spPr>
        <p:txBody>
          <a:bodyPr/>
          <a:lstStyle/>
          <a:p>
            <a:pPr lvl="0" eaLnBrk="1" latinLnBrk="0" hangingPunct="1"/>
            <a:r>
              <a:rPr lang="en-US" altLang="ja-JP" smtClean="0"/>
              <a:t>Click to edit Master text styles</a:t>
            </a:r>
          </a:p>
          <a:p>
            <a:pPr lvl="1" eaLnBrk="1" latinLnBrk="0" hangingPunct="1"/>
            <a:r>
              <a:rPr lang="en-US" altLang="ja-JP" smtClean="0"/>
              <a:t>Second level</a:t>
            </a:r>
          </a:p>
          <a:p>
            <a:pPr lvl="2" eaLnBrk="1" latinLnBrk="0" hangingPunct="1"/>
            <a:r>
              <a:rPr lang="en-US" altLang="ja-JP" smtClean="0"/>
              <a:t>Third level</a:t>
            </a:r>
          </a:p>
          <a:p>
            <a:pPr lvl="3" eaLnBrk="1" latinLnBrk="0" hangingPunct="1"/>
            <a:r>
              <a:rPr lang="en-US" altLang="ja-JP" smtClean="0"/>
              <a:t>Fourth level</a:t>
            </a:r>
          </a:p>
          <a:p>
            <a:pPr lvl="4" eaLnBrk="1" latinLnBrk="0" hangingPunct="1"/>
            <a:r>
              <a:rPr lang="en-US" altLang="ja-JP"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9049" y="319698"/>
            <a:ext cx="10544295" cy="1338263"/>
          </a:xfrm>
        </p:spPr>
        <p:txBody>
          <a:bodyPr anchor="b"/>
          <a:lstStyle>
            <a:lvl1pPr>
              <a:defRPr/>
            </a:lvl1pPr>
          </a:lstStyle>
          <a:p>
            <a:r>
              <a:rPr kumimoji="0" lang="en-US" altLang="ja-JP" smtClean="0"/>
              <a:t>Click to edit Master title style</a:t>
            </a:r>
            <a:endParaRPr kumimoji="0" lang="en-US"/>
          </a:p>
        </p:txBody>
      </p:sp>
      <p:sp>
        <p:nvSpPr>
          <p:cNvPr id="7" name="Date Placeholder 6"/>
          <p:cNvSpPr>
            <a:spLocks noGrp="1"/>
          </p:cNvSpPr>
          <p:nvPr>
            <p:ph type="dt" sz="half" idx="10"/>
          </p:nvPr>
        </p:nvSpPr>
        <p:spPr/>
        <p:txBody>
          <a:bodyPr/>
          <a:lstStyle/>
          <a:p>
            <a:fld id="{4CC37AC8-E900-4B96-BD20-39ACE9C0E2ED}" type="datetimeFigureOut">
              <a:rPr kumimoji="1" lang="ja-JP" altLang="en-US" smtClean="0"/>
              <a:pPr/>
              <a:t>2019/9/18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CF02F76-38E8-40B0-8C58-53A945DAAAA0}" type="slidenum">
              <a:rPr kumimoji="1" lang="ja-JP" altLang="en-US" smtClean="0"/>
              <a:pPr/>
              <a:t>‹#›</a:t>
            </a:fld>
            <a:endParaRPr kumimoji="1" lang="ja-JP" altLang="en-US"/>
          </a:p>
        </p:txBody>
      </p:sp>
      <p:sp>
        <p:nvSpPr>
          <p:cNvPr id="11" name="Content Placeholder 10"/>
          <p:cNvSpPr>
            <a:spLocks noGrp="1"/>
          </p:cNvSpPr>
          <p:nvPr>
            <p:ph sz="quarter" idx="2"/>
          </p:nvPr>
        </p:nvSpPr>
        <p:spPr>
          <a:xfrm>
            <a:off x="639049" y="2765744"/>
            <a:ext cx="5112385" cy="4550093"/>
          </a:xfrm>
        </p:spPr>
        <p:txBody>
          <a:bodyPr/>
          <a:lstStyle/>
          <a:p>
            <a:pPr lvl="0" eaLnBrk="1" latinLnBrk="0" hangingPunct="1"/>
            <a:r>
              <a:rPr lang="en-US" altLang="ja-JP" smtClean="0"/>
              <a:t>Click to edit Master text styles</a:t>
            </a:r>
          </a:p>
          <a:p>
            <a:pPr lvl="1" eaLnBrk="1" latinLnBrk="0" hangingPunct="1"/>
            <a:r>
              <a:rPr lang="en-US" altLang="ja-JP" smtClean="0"/>
              <a:t>Second level</a:t>
            </a:r>
          </a:p>
          <a:p>
            <a:pPr lvl="2" eaLnBrk="1" latinLnBrk="0" hangingPunct="1"/>
            <a:r>
              <a:rPr lang="en-US" altLang="ja-JP" smtClean="0"/>
              <a:t>Third level</a:t>
            </a:r>
          </a:p>
          <a:p>
            <a:pPr lvl="3" eaLnBrk="1" latinLnBrk="0" hangingPunct="1"/>
            <a:r>
              <a:rPr lang="en-US" altLang="ja-JP" smtClean="0"/>
              <a:t>Fourth level</a:t>
            </a:r>
          </a:p>
          <a:p>
            <a:pPr lvl="4" eaLnBrk="1" latinLnBrk="0" hangingPunct="1"/>
            <a:r>
              <a:rPr lang="en-US" altLang="ja-JP" smtClean="0"/>
              <a:t>Fifth level</a:t>
            </a:r>
            <a:endParaRPr kumimoji="0" lang="en-US"/>
          </a:p>
        </p:txBody>
      </p:sp>
      <p:sp>
        <p:nvSpPr>
          <p:cNvPr id="13" name="Content Placeholder 12"/>
          <p:cNvSpPr>
            <a:spLocks noGrp="1"/>
          </p:cNvSpPr>
          <p:nvPr>
            <p:ph sz="quarter" idx="4"/>
          </p:nvPr>
        </p:nvSpPr>
        <p:spPr>
          <a:xfrm>
            <a:off x="6110898" y="2765744"/>
            <a:ext cx="5112385" cy="4550093"/>
          </a:xfrm>
        </p:spPr>
        <p:txBody>
          <a:bodyPr/>
          <a:lstStyle/>
          <a:p>
            <a:pPr lvl="0" eaLnBrk="1" latinLnBrk="0" hangingPunct="1"/>
            <a:r>
              <a:rPr lang="en-US" altLang="ja-JP" smtClean="0"/>
              <a:t>Click to edit Master text styles</a:t>
            </a:r>
          </a:p>
          <a:p>
            <a:pPr lvl="1" eaLnBrk="1" latinLnBrk="0" hangingPunct="1"/>
            <a:r>
              <a:rPr lang="en-US" altLang="ja-JP" smtClean="0"/>
              <a:t>Second level</a:t>
            </a:r>
          </a:p>
          <a:p>
            <a:pPr lvl="2" eaLnBrk="1" latinLnBrk="0" hangingPunct="1"/>
            <a:r>
              <a:rPr lang="en-US" altLang="ja-JP" smtClean="0"/>
              <a:t>Third level</a:t>
            </a:r>
          </a:p>
          <a:p>
            <a:pPr lvl="3" eaLnBrk="1" latinLnBrk="0" hangingPunct="1"/>
            <a:r>
              <a:rPr lang="en-US" altLang="ja-JP" smtClean="0"/>
              <a:t>Fourth level</a:t>
            </a:r>
          </a:p>
          <a:p>
            <a:pPr lvl="4" eaLnBrk="1" latinLnBrk="0" hangingPunct="1"/>
            <a:r>
              <a:rPr lang="en-US" altLang="ja-JP" smtClean="0"/>
              <a:t>Fifth level</a:t>
            </a:r>
            <a:endParaRPr kumimoji="0" lang="en-US"/>
          </a:p>
        </p:txBody>
      </p:sp>
      <p:sp>
        <p:nvSpPr>
          <p:cNvPr id="12" name="Text Placeholder 11"/>
          <p:cNvSpPr>
            <a:spLocks noGrp="1"/>
          </p:cNvSpPr>
          <p:nvPr>
            <p:ph type="body" sz="quarter" idx="1"/>
          </p:nvPr>
        </p:nvSpPr>
        <p:spPr>
          <a:xfrm>
            <a:off x="639049" y="1837883"/>
            <a:ext cx="5112385" cy="770839"/>
          </a:xfrm>
          <a:prstGeom prst="roundRect">
            <a:avLst>
              <a:gd name="adj" fmla="val 16667"/>
            </a:avLst>
          </a:prstGeom>
          <a:solidFill>
            <a:schemeClr val="accent1"/>
          </a:solidFill>
        </p:spPr>
        <p:txBody>
          <a:bodyPr rtlCol="0" anchor="ctr">
            <a:noAutofit/>
          </a:bodyPr>
          <a:lstStyle>
            <a:lvl1pPr marL="0" indent="0">
              <a:buFontTx/>
              <a:buNone/>
              <a:defRPr sz="2400" b="1">
                <a:solidFill>
                  <a:srgbClr val="FFFFFF"/>
                </a:solidFill>
              </a:defRPr>
            </a:lvl1pPr>
          </a:lstStyle>
          <a:p>
            <a:pPr lvl="0" eaLnBrk="1" latinLnBrk="0" hangingPunct="1"/>
            <a:r>
              <a:rPr kumimoji="0" lang="en-US" altLang="ja-JP" smtClean="0"/>
              <a:t>Click to edit Master text styles</a:t>
            </a:r>
          </a:p>
        </p:txBody>
      </p:sp>
      <p:sp>
        <p:nvSpPr>
          <p:cNvPr id="14" name="Text Placeholder 13"/>
          <p:cNvSpPr>
            <a:spLocks noGrp="1"/>
          </p:cNvSpPr>
          <p:nvPr>
            <p:ph type="body" sz="quarter" idx="3"/>
          </p:nvPr>
        </p:nvSpPr>
        <p:spPr>
          <a:xfrm>
            <a:off x="6070958" y="1837883"/>
            <a:ext cx="5112385" cy="770839"/>
          </a:xfrm>
          <a:prstGeom prst="roundRect">
            <a:avLst>
              <a:gd name="adj" fmla="val 16667"/>
            </a:avLst>
          </a:prstGeom>
          <a:solidFill>
            <a:schemeClr val="accent1"/>
          </a:solidFill>
        </p:spPr>
        <p:txBody>
          <a:bodyPr rtlCol="0" anchor="ctr">
            <a:noAutofit/>
          </a:bodyPr>
          <a:lstStyle>
            <a:lvl1pPr marL="0" indent="0">
              <a:buFontTx/>
              <a:buNone/>
              <a:defRPr sz="2400" b="1">
                <a:solidFill>
                  <a:srgbClr val="FFFFFF"/>
                </a:solidFill>
              </a:defRPr>
            </a:lvl1pPr>
          </a:lstStyle>
          <a:p>
            <a:pPr lvl="0" eaLnBrk="1" latinLnBrk="0" hangingPunct="1"/>
            <a:r>
              <a:rPr kumimoji="0" lang="en-US" altLang="ja-JP"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ltLang="ja-JP" smtClean="0"/>
              <a:t>Click to edit Master title style</a:t>
            </a:r>
            <a:endParaRPr kumimoji="0" lang="en-US"/>
          </a:p>
        </p:txBody>
      </p:sp>
      <p:sp>
        <p:nvSpPr>
          <p:cNvPr id="6" name="Date Placeholder 5"/>
          <p:cNvSpPr>
            <a:spLocks noGrp="1"/>
          </p:cNvSpPr>
          <p:nvPr>
            <p:ph type="dt" sz="half" idx="10"/>
          </p:nvPr>
        </p:nvSpPr>
        <p:spPr/>
        <p:txBody>
          <a:bodyPr rtlCol="0"/>
          <a:lstStyle/>
          <a:p>
            <a:fld id="{4CC37AC8-E900-4B96-BD20-39ACE9C0E2ED}" type="datetimeFigureOut">
              <a:rPr kumimoji="1" lang="ja-JP" altLang="en-US" smtClean="0"/>
              <a:pPr/>
              <a:t>2019/9/18</a:t>
            </a:fld>
            <a:endParaRPr kumimoji="1" lang="ja-JP" altLang="en-US"/>
          </a:p>
        </p:txBody>
      </p:sp>
      <p:sp>
        <p:nvSpPr>
          <p:cNvPr id="7" name="Slide Number Placeholder 6"/>
          <p:cNvSpPr>
            <a:spLocks noGrp="1"/>
          </p:cNvSpPr>
          <p:nvPr>
            <p:ph type="sldNum" sz="quarter" idx="11"/>
          </p:nvPr>
        </p:nvSpPr>
        <p:spPr/>
        <p:txBody>
          <a:bodyPr rtlCol="0"/>
          <a:lstStyle/>
          <a:p>
            <a:fld id="{9CF02F76-38E8-40B0-8C58-53A945DAAAA0}" type="slidenum">
              <a:rPr kumimoji="1" lang="ja-JP" altLang="en-US" smtClean="0"/>
              <a:pPr/>
              <a:t>‹#›</a:t>
            </a:fld>
            <a:endParaRPr kumimoji="1" lang="ja-JP" altLang="en-US"/>
          </a:p>
        </p:txBody>
      </p:sp>
      <p:sp>
        <p:nvSpPr>
          <p:cNvPr id="8" name="Footer Placeholder 7"/>
          <p:cNvSpPr>
            <a:spLocks noGrp="1"/>
          </p:cNvSpPr>
          <p:nvPr>
            <p:ph type="ftr" sz="quarter" idx="12"/>
          </p:nvPr>
        </p:nvSpPr>
        <p:spPr/>
        <p:txBody>
          <a:bodyPr rtlCol="0"/>
          <a:lstStyle/>
          <a:p>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C37AC8-E900-4B96-BD20-39ACE9C0E2ED}" type="datetimeFigureOut">
              <a:rPr kumimoji="1" lang="ja-JP" altLang="en-US" smtClean="0"/>
              <a:pPr/>
              <a:t>2019/9/18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CF02F76-38E8-40B0-8C58-53A945DAAAA0}" type="slidenum">
              <a:rPr kumimoji="1" lang="ja-JP" altLang="en-US" smtClean="0"/>
              <a:pPr/>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12248423" y="2"/>
            <a:ext cx="0" cy="8029575"/>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107808" tIns="53904" rIns="107808" bIns="53904" anchor="t" compatLnSpc="1"/>
          <a:lstStyle/>
          <a:p>
            <a:endParaRPr kumimoji="0" lang="en-US" dirty="0"/>
          </a:p>
        </p:txBody>
      </p:sp>
      <p:sp>
        <p:nvSpPr>
          <p:cNvPr id="2" name="Title 1"/>
          <p:cNvSpPr>
            <a:spLocks noGrp="1"/>
          </p:cNvSpPr>
          <p:nvPr>
            <p:ph type="title"/>
          </p:nvPr>
        </p:nvSpPr>
        <p:spPr>
          <a:xfrm rot="5400000">
            <a:off x="5428808" y="3695265"/>
            <a:ext cx="7387209" cy="639048"/>
          </a:xfrm>
        </p:spPr>
        <p:txBody>
          <a:bodyPr anchor="b"/>
          <a:lstStyle>
            <a:lvl1pPr algn="l">
              <a:buNone/>
              <a:defRPr sz="2400" b="1" cap="small" baseline="0"/>
            </a:lvl1pPr>
          </a:lstStyle>
          <a:p>
            <a:r>
              <a:rPr kumimoji="0" lang="en-US" altLang="ja-JP" smtClean="0"/>
              <a:t>Click to edit Master title style</a:t>
            </a:r>
            <a:endParaRPr kumimoji="0" lang="en-US"/>
          </a:p>
        </p:txBody>
      </p:sp>
      <p:sp>
        <p:nvSpPr>
          <p:cNvPr id="3" name="Text Placeholder 2"/>
          <p:cNvSpPr>
            <a:spLocks noGrp="1"/>
          </p:cNvSpPr>
          <p:nvPr>
            <p:ph type="body" idx="2"/>
          </p:nvPr>
        </p:nvSpPr>
        <p:spPr>
          <a:xfrm>
            <a:off x="9521818" y="321185"/>
            <a:ext cx="2134421" cy="5834825"/>
          </a:xfrm>
        </p:spPr>
        <p:txBody>
          <a:bodyPr/>
          <a:lstStyle>
            <a:lvl1pPr marL="0" indent="0">
              <a:spcBef>
                <a:spcPts val="472"/>
              </a:spcBef>
              <a:spcAft>
                <a:spcPts val="1179"/>
              </a:spcAft>
              <a:buNone/>
              <a:defRPr sz="1400"/>
            </a:lvl1pPr>
            <a:lvl2pPr>
              <a:buNone/>
              <a:defRPr sz="1400"/>
            </a:lvl2pPr>
            <a:lvl3pPr>
              <a:buNone/>
              <a:defRPr sz="1200"/>
            </a:lvl3pPr>
            <a:lvl4pPr>
              <a:buNone/>
              <a:defRPr sz="1100"/>
            </a:lvl4pPr>
            <a:lvl5pPr>
              <a:buNone/>
              <a:defRPr sz="1100"/>
            </a:lvl5pPr>
          </a:lstStyle>
          <a:p>
            <a:pPr lvl="0" eaLnBrk="1" latinLnBrk="0" hangingPunct="1"/>
            <a:r>
              <a:rPr kumimoji="0" lang="en-US" altLang="ja-JP" smtClean="0"/>
              <a:t>Click to edit Master text styles</a:t>
            </a:r>
          </a:p>
        </p:txBody>
      </p:sp>
      <p:sp>
        <p:nvSpPr>
          <p:cNvPr id="8" name="Straight Connector 7"/>
          <p:cNvSpPr>
            <a:spLocks noChangeShapeType="1"/>
          </p:cNvSpPr>
          <p:nvPr/>
        </p:nvSpPr>
        <p:spPr bwMode="auto">
          <a:xfrm>
            <a:off x="8733658" y="2"/>
            <a:ext cx="0" cy="8029575"/>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107808" tIns="53904" rIns="107808" bIns="53904" anchor="t" compatLnSpc="1"/>
          <a:lstStyle/>
          <a:p>
            <a:endParaRPr kumimoji="0" lang="en-US" dirty="0"/>
          </a:p>
        </p:txBody>
      </p:sp>
      <p:sp>
        <p:nvSpPr>
          <p:cNvPr id="9" name="Straight Connector 8"/>
          <p:cNvSpPr>
            <a:spLocks noChangeShapeType="1"/>
          </p:cNvSpPr>
          <p:nvPr/>
        </p:nvSpPr>
        <p:spPr bwMode="auto">
          <a:xfrm>
            <a:off x="8655238" y="2"/>
            <a:ext cx="0" cy="8029575"/>
          </a:xfrm>
          <a:prstGeom prst="line">
            <a:avLst/>
          </a:prstGeom>
          <a:noFill/>
          <a:ln w="12700" cap="flat" cmpd="sng" algn="ctr">
            <a:solidFill>
              <a:schemeClr val="accent1"/>
            </a:solidFill>
            <a:prstDash val="solid"/>
            <a:round/>
            <a:headEnd type="none" w="med" len="med"/>
            <a:tailEnd type="none" w="med" len="med"/>
          </a:ln>
          <a:effectLst/>
        </p:spPr>
        <p:txBody>
          <a:bodyPr vert="horz" wrap="square" lIns="107808" tIns="53904" rIns="107808" bIns="53904" anchor="t" compatLnSpc="1"/>
          <a:lstStyle/>
          <a:p>
            <a:endParaRPr kumimoji="0" lang="en-US" dirty="0"/>
          </a:p>
        </p:txBody>
      </p:sp>
      <p:sp>
        <p:nvSpPr>
          <p:cNvPr id="11" name="Straight Connector 10"/>
          <p:cNvSpPr>
            <a:spLocks noChangeShapeType="1"/>
          </p:cNvSpPr>
          <p:nvPr/>
        </p:nvSpPr>
        <p:spPr bwMode="auto">
          <a:xfrm>
            <a:off x="12567947" y="2"/>
            <a:ext cx="0" cy="8029575"/>
          </a:xfrm>
          <a:prstGeom prst="line">
            <a:avLst/>
          </a:prstGeom>
          <a:noFill/>
          <a:ln w="19050" cap="flat" cmpd="sng" algn="ctr">
            <a:solidFill>
              <a:schemeClr val="accent1"/>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2" name="Rectangle 11"/>
          <p:cNvSpPr/>
          <p:nvPr/>
        </p:nvSpPr>
        <p:spPr bwMode="auto">
          <a:xfrm>
            <a:off x="12354931" y="2"/>
            <a:ext cx="426032" cy="8029575"/>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a:p>
        </p:txBody>
      </p:sp>
      <p:sp>
        <p:nvSpPr>
          <p:cNvPr id="13" name="Straight Connector 12"/>
          <p:cNvSpPr>
            <a:spLocks noChangeShapeType="1"/>
          </p:cNvSpPr>
          <p:nvPr/>
        </p:nvSpPr>
        <p:spPr bwMode="auto">
          <a:xfrm>
            <a:off x="12461439" y="2"/>
            <a:ext cx="0" cy="8029575"/>
          </a:xfrm>
          <a:prstGeom prst="line">
            <a:avLst/>
          </a:prstGeom>
          <a:noFill/>
          <a:ln w="9525" cap="flat" cmpd="sng" algn="ctr">
            <a:solidFill>
              <a:schemeClr val="accent1"/>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4" name="Oval 13"/>
          <p:cNvSpPr/>
          <p:nvPr/>
        </p:nvSpPr>
        <p:spPr>
          <a:xfrm>
            <a:off x="11400620" y="6691313"/>
            <a:ext cx="766858" cy="642366"/>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18" name="Content Placeholder 17"/>
          <p:cNvSpPr>
            <a:spLocks noGrp="1"/>
          </p:cNvSpPr>
          <p:nvPr>
            <p:ph sz="quarter" idx="1"/>
          </p:nvPr>
        </p:nvSpPr>
        <p:spPr>
          <a:xfrm>
            <a:off x="426032" y="321184"/>
            <a:ext cx="7881594" cy="7408621"/>
          </a:xfrm>
        </p:spPr>
        <p:txBody>
          <a:bodyPr/>
          <a:lstStyle/>
          <a:p>
            <a:pPr lvl="0" eaLnBrk="1" latinLnBrk="0" hangingPunct="1"/>
            <a:r>
              <a:rPr lang="en-US" altLang="ja-JP" smtClean="0"/>
              <a:t>Click to edit Master text styles</a:t>
            </a:r>
          </a:p>
          <a:p>
            <a:pPr lvl="1" eaLnBrk="1" latinLnBrk="0" hangingPunct="1"/>
            <a:r>
              <a:rPr lang="en-US" altLang="ja-JP" smtClean="0"/>
              <a:t>Second level</a:t>
            </a:r>
          </a:p>
          <a:p>
            <a:pPr lvl="2" eaLnBrk="1" latinLnBrk="0" hangingPunct="1"/>
            <a:r>
              <a:rPr lang="en-US" altLang="ja-JP" smtClean="0"/>
              <a:t>Third level</a:t>
            </a:r>
          </a:p>
          <a:p>
            <a:pPr lvl="3" eaLnBrk="1" latinLnBrk="0" hangingPunct="1"/>
            <a:r>
              <a:rPr lang="en-US" altLang="ja-JP" smtClean="0"/>
              <a:t>Fourth level</a:t>
            </a:r>
          </a:p>
          <a:p>
            <a:pPr lvl="4" eaLnBrk="1" latinLnBrk="0" hangingPunct="1"/>
            <a:r>
              <a:rPr lang="en-US" altLang="ja-JP" smtClean="0"/>
              <a:t>Fifth level</a:t>
            </a:r>
            <a:endParaRPr kumimoji="0" lang="en-US"/>
          </a:p>
        </p:txBody>
      </p:sp>
      <p:sp>
        <p:nvSpPr>
          <p:cNvPr id="21" name="Date Placeholder 20"/>
          <p:cNvSpPr>
            <a:spLocks noGrp="1"/>
          </p:cNvSpPr>
          <p:nvPr>
            <p:ph type="dt" sz="half" idx="14"/>
          </p:nvPr>
        </p:nvSpPr>
        <p:spPr/>
        <p:txBody>
          <a:bodyPr rtlCol="0"/>
          <a:lstStyle/>
          <a:p>
            <a:fld id="{4CC37AC8-E900-4B96-BD20-39ACE9C0E2ED}" type="datetimeFigureOut">
              <a:rPr kumimoji="1" lang="ja-JP" altLang="en-US" smtClean="0"/>
              <a:pPr/>
              <a:t>2019/9/18</a:t>
            </a:fld>
            <a:endParaRPr kumimoji="1" lang="ja-JP" altLang="en-US"/>
          </a:p>
        </p:txBody>
      </p:sp>
      <p:sp>
        <p:nvSpPr>
          <p:cNvPr id="22" name="Slide Number Placeholder 21"/>
          <p:cNvSpPr>
            <a:spLocks noGrp="1"/>
          </p:cNvSpPr>
          <p:nvPr>
            <p:ph type="sldNum" sz="quarter" idx="15"/>
          </p:nvPr>
        </p:nvSpPr>
        <p:spPr/>
        <p:txBody>
          <a:bodyPr rtlCol="0"/>
          <a:lstStyle/>
          <a:p>
            <a:fld id="{9CF02F76-38E8-40B0-8C58-53A945DAAAA0}" type="slidenum">
              <a:rPr kumimoji="1" lang="ja-JP" altLang="en-US" smtClean="0"/>
              <a:pPr/>
              <a:t>‹#›</a:t>
            </a:fld>
            <a:endParaRPr kumimoji="1" lang="ja-JP" altLang="en-US"/>
          </a:p>
        </p:txBody>
      </p:sp>
      <p:sp>
        <p:nvSpPr>
          <p:cNvPr id="23" name="Footer Placeholder 22"/>
          <p:cNvSpPr>
            <a:spLocks noGrp="1"/>
          </p:cNvSpPr>
          <p:nvPr>
            <p:ph type="ftr" sz="quarter" idx="16"/>
          </p:nvPr>
        </p:nvSpPr>
        <p:spPr/>
        <p:txBody>
          <a:bodyPr rtlCol="0"/>
          <a:lstStyle/>
          <a:p>
            <a:endParaRPr kumimoji="1" lang="ja-JP"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12248423" y="2"/>
            <a:ext cx="0" cy="8029575"/>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3" name="Oval 12"/>
          <p:cNvSpPr/>
          <p:nvPr/>
        </p:nvSpPr>
        <p:spPr>
          <a:xfrm>
            <a:off x="11400620" y="6691313"/>
            <a:ext cx="766858" cy="642366"/>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 name="Title 1"/>
          <p:cNvSpPr>
            <a:spLocks noGrp="1"/>
          </p:cNvSpPr>
          <p:nvPr>
            <p:ph type="title"/>
          </p:nvPr>
        </p:nvSpPr>
        <p:spPr>
          <a:xfrm rot="5400000">
            <a:off x="5398454" y="3695265"/>
            <a:ext cx="7387209" cy="639048"/>
          </a:xfrm>
        </p:spPr>
        <p:txBody>
          <a:bodyPr anchor="b"/>
          <a:lstStyle>
            <a:lvl1pPr algn="l">
              <a:buNone/>
              <a:defRPr sz="2400" b="1"/>
            </a:lvl1pPr>
          </a:lstStyle>
          <a:p>
            <a:r>
              <a:rPr kumimoji="0" lang="en-US" altLang="ja-JP" smtClean="0"/>
              <a:t>Click to edit Master title style</a:t>
            </a:r>
            <a:endParaRPr kumimoji="0" lang="en-US"/>
          </a:p>
        </p:txBody>
      </p:sp>
      <p:sp>
        <p:nvSpPr>
          <p:cNvPr id="3" name="Picture Placeholder 2"/>
          <p:cNvSpPr>
            <a:spLocks noGrp="1"/>
          </p:cNvSpPr>
          <p:nvPr>
            <p:ph type="pic" idx="1"/>
          </p:nvPr>
        </p:nvSpPr>
        <p:spPr>
          <a:xfrm>
            <a:off x="0" y="2"/>
            <a:ext cx="8627151" cy="8029575"/>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800"/>
            </a:lvl1pPr>
          </a:lstStyle>
          <a:p>
            <a:pPr algn="ctr" eaLnBrk="1" latinLnBrk="0" hangingPunct="1">
              <a:buFontTx/>
              <a:buNone/>
            </a:pPr>
            <a:r>
              <a:rPr kumimoji="0" lang="en-US" altLang="ja-JP" smtClean="0"/>
              <a:t>Click icon to add picture</a:t>
            </a:r>
            <a:endParaRPr kumimoji="0" lang="en-US" dirty="0"/>
          </a:p>
        </p:txBody>
      </p:sp>
      <p:sp>
        <p:nvSpPr>
          <p:cNvPr id="4" name="Text Placeholder 3"/>
          <p:cNvSpPr>
            <a:spLocks noGrp="1"/>
          </p:cNvSpPr>
          <p:nvPr>
            <p:ph type="body" sz="half" idx="2"/>
          </p:nvPr>
        </p:nvSpPr>
        <p:spPr>
          <a:xfrm>
            <a:off x="9456848" y="310031"/>
            <a:ext cx="2130161" cy="5802706"/>
          </a:xfrm>
        </p:spPr>
        <p:txBody>
          <a:bodyPr rot="0" spcFirstLastPara="0" vertOverflow="overflow" horzOverflow="overflow" vert="horz" wrap="square" lIns="107808" tIns="53904" rIns="107808" bIns="53904" numCol="1" spcCol="323423" rtlCol="0" fromWordArt="0" anchor="t" anchorCtr="0" forceAA="0" compatLnSpc="1">
            <a:normAutofit/>
          </a:bodyPr>
          <a:lstStyle>
            <a:lvl1pPr marL="0" indent="0">
              <a:spcBef>
                <a:spcPts val="118"/>
              </a:spcBef>
              <a:spcAft>
                <a:spcPts val="472"/>
              </a:spcAft>
              <a:buFontTx/>
              <a:buNone/>
              <a:defRPr sz="1400"/>
            </a:lvl1pPr>
            <a:lvl2pPr>
              <a:defRPr sz="1400"/>
            </a:lvl2pPr>
            <a:lvl3pPr>
              <a:defRPr sz="1200"/>
            </a:lvl3pPr>
            <a:lvl4pPr>
              <a:defRPr sz="1100"/>
            </a:lvl4pPr>
            <a:lvl5pPr>
              <a:defRPr sz="1100"/>
            </a:lvl5pPr>
          </a:lstStyle>
          <a:p>
            <a:pPr lvl="0" eaLnBrk="1" latinLnBrk="0" hangingPunct="1"/>
            <a:r>
              <a:rPr kumimoji="0" lang="en-US" altLang="ja-JP" smtClean="0"/>
              <a:t>Click to edit Master text styles</a:t>
            </a:r>
          </a:p>
        </p:txBody>
      </p:sp>
      <p:sp>
        <p:nvSpPr>
          <p:cNvPr id="10" name="Straight Connector 9"/>
          <p:cNvSpPr>
            <a:spLocks noChangeShapeType="1"/>
          </p:cNvSpPr>
          <p:nvPr/>
        </p:nvSpPr>
        <p:spPr bwMode="auto">
          <a:xfrm>
            <a:off x="12567947" y="2"/>
            <a:ext cx="0" cy="8029575"/>
          </a:xfrm>
          <a:prstGeom prst="line">
            <a:avLst/>
          </a:prstGeom>
          <a:noFill/>
          <a:ln w="9525" cap="flat" cmpd="sng" algn="ctr">
            <a:solidFill>
              <a:schemeClr val="tx1"/>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1" name="Rectangle 10"/>
          <p:cNvSpPr/>
          <p:nvPr/>
        </p:nvSpPr>
        <p:spPr bwMode="auto">
          <a:xfrm>
            <a:off x="12354931" y="2"/>
            <a:ext cx="426032" cy="8029575"/>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a:p>
        </p:txBody>
      </p:sp>
      <p:sp>
        <p:nvSpPr>
          <p:cNvPr id="12" name="Straight Connector 11"/>
          <p:cNvSpPr>
            <a:spLocks noChangeShapeType="1"/>
          </p:cNvSpPr>
          <p:nvPr/>
        </p:nvSpPr>
        <p:spPr bwMode="auto">
          <a:xfrm>
            <a:off x="12461439" y="2"/>
            <a:ext cx="0" cy="8029575"/>
          </a:xfrm>
          <a:prstGeom prst="line">
            <a:avLst/>
          </a:prstGeom>
          <a:noFill/>
          <a:ln w="9525" cap="flat" cmpd="sng" algn="ctr">
            <a:solidFill>
              <a:schemeClr val="accent1"/>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9" name="Straight Connector 18"/>
          <p:cNvSpPr>
            <a:spLocks noChangeShapeType="1"/>
          </p:cNvSpPr>
          <p:nvPr/>
        </p:nvSpPr>
        <p:spPr bwMode="auto">
          <a:xfrm>
            <a:off x="8733658" y="2"/>
            <a:ext cx="0" cy="8029575"/>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107808" tIns="53904" rIns="107808" bIns="53904" anchor="t" compatLnSpc="1"/>
          <a:lstStyle/>
          <a:p>
            <a:endParaRPr kumimoji="0" lang="en-US" dirty="0"/>
          </a:p>
        </p:txBody>
      </p:sp>
      <p:sp>
        <p:nvSpPr>
          <p:cNvPr id="20" name="Straight Connector 19"/>
          <p:cNvSpPr>
            <a:spLocks noChangeShapeType="1"/>
          </p:cNvSpPr>
          <p:nvPr/>
        </p:nvSpPr>
        <p:spPr bwMode="auto">
          <a:xfrm>
            <a:off x="8655238" y="2"/>
            <a:ext cx="0" cy="8029575"/>
          </a:xfrm>
          <a:prstGeom prst="line">
            <a:avLst/>
          </a:prstGeom>
          <a:noFill/>
          <a:ln w="12700" cap="flat" cmpd="sng" algn="ctr">
            <a:solidFill>
              <a:schemeClr val="accent1"/>
            </a:solidFill>
            <a:prstDash val="solid"/>
            <a:round/>
            <a:headEnd type="none" w="med" len="med"/>
            <a:tailEnd type="none" w="med" len="med"/>
          </a:ln>
          <a:effectLst/>
        </p:spPr>
        <p:txBody>
          <a:bodyPr vert="horz" wrap="square" lIns="107808" tIns="53904" rIns="107808" bIns="53904" anchor="t" compatLnSpc="1"/>
          <a:lstStyle/>
          <a:p>
            <a:endParaRPr kumimoji="0" lang="en-US" dirty="0"/>
          </a:p>
        </p:txBody>
      </p:sp>
      <p:sp>
        <p:nvSpPr>
          <p:cNvPr id="17" name="Date Placeholder 16"/>
          <p:cNvSpPr>
            <a:spLocks noGrp="1"/>
          </p:cNvSpPr>
          <p:nvPr>
            <p:ph type="dt" sz="half" idx="10"/>
          </p:nvPr>
        </p:nvSpPr>
        <p:spPr/>
        <p:txBody>
          <a:bodyPr rtlCol="0"/>
          <a:lstStyle/>
          <a:p>
            <a:fld id="{4CC37AC8-E900-4B96-BD20-39ACE9C0E2ED}" type="datetimeFigureOut">
              <a:rPr kumimoji="1" lang="ja-JP" altLang="en-US" smtClean="0"/>
              <a:pPr/>
              <a:t>2019/9/18</a:t>
            </a:fld>
            <a:endParaRPr kumimoji="1" lang="ja-JP" altLang="en-US"/>
          </a:p>
        </p:txBody>
      </p:sp>
      <p:sp>
        <p:nvSpPr>
          <p:cNvPr id="18" name="Slide Number Placeholder 17"/>
          <p:cNvSpPr>
            <a:spLocks noGrp="1"/>
          </p:cNvSpPr>
          <p:nvPr>
            <p:ph type="sldNum" sz="quarter" idx="11"/>
          </p:nvPr>
        </p:nvSpPr>
        <p:spPr/>
        <p:txBody>
          <a:bodyPr rtlCol="0"/>
          <a:lstStyle/>
          <a:p>
            <a:fld id="{9CF02F76-38E8-40B0-8C58-53A945DAAAA0}" type="slidenum">
              <a:rPr kumimoji="1" lang="ja-JP" altLang="en-US" smtClean="0"/>
              <a:pPr/>
              <a:t>‹#›</a:t>
            </a:fld>
            <a:endParaRPr kumimoji="1" lang="ja-JP" altLang="en-US"/>
          </a:p>
        </p:txBody>
      </p:sp>
      <p:sp>
        <p:nvSpPr>
          <p:cNvPr id="21" name="Footer Placeholder 20"/>
          <p:cNvSpPr>
            <a:spLocks noGrp="1"/>
          </p:cNvSpPr>
          <p:nvPr>
            <p:ph type="ftr" sz="quarter" idx="12"/>
          </p:nvPr>
        </p:nvSpPr>
        <p:spPr/>
        <p:txBody>
          <a:bodyPr rtlCol="0"/>
          <a:lstStyle/>
          <a:p>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12248423" y="2"/>
            <a:ext cx="0" cy="8029575"/>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107808" tIns="53904" rIns="107808" bIns="53904" anchor="t" compatLnSpc="1"/>
          <a:lstStyle/>
          <a:p>
            <a:endParaRPr kumimoji="0" lang="en-US" dirty="0"/>
          </a:p>
        </p:txBody>
      </p:sp>
      <p:sp>
        <p:nvSpPr>
          <p:cNvPr id="22" name="Title Placeholder 21"/>
          <p:cNvSpPr>
            <a:spLocks noGrp="1"/>
          </p:cNvSpPr>
          <p:nvPr>
            <p:ph type="title"/>
          </p:nvPr>
        </p:nvSpPr>
        <p:spPr>
          <a:xfrm>
            <a:off x="639049" y="321557"/>
            <a:ext cx="10437786" cy="1338263"/>
          </a:xfrm>
          <a:prstGeom prst="rect">
            <a:avLst/>
          </a:prstGeom>
        </p:spPr>
        <p:txBody>
          <a:bodyPr vert="horz" lIns="107808" tIns="53904" rIns="107808" bIns="53904" anchor="b">
            <a:normAutofit/>
          </a:bodyPr>
          <a:lstStyle/>
          <a:p>
            <a:r>
              <a:rPr kumimoji="0" lang="en-US" altLang="ja-JP" smtClean="0"/>
              <a:t>Click to edit Master title style</a:t>
            </a:r>
            <a:endParaRPr kumimoji="0" lang="en-US"/>
          </a:p>
        </p:txBody>
      </p:sp>
      <p:sp>
        <p:nvSpPr>
          <p:cNvPr id="13" name="Text Placeholder 12"/>
          <p:cNvSpPr>
            <a:spLocks noGrp="1"/>
          </p:cNvSpPr>
          <p:nvPr>
            <p:ph type="body" idx="1"/>
          </p:nvPr>
        </p:nvSpPr>
        <p:spPr>
          <a:xfrm>
            <a:off x="639049" y="1873570"/>
            <a:ext cx="10437786" cy="5706351"/>
          </a:xfrm>
          <a:prstGeom prst="rect">
            <a:avLst/>
          </a:prstGeom>
        </p:spPr>
        <p:txBody>
          <a:bodyPr vert="horz" lIns="107808" tIns="53904" rIns="107808" bIns="53904">
            <a:normAutofit/>
          </a:bodyPr>
          <a:lstStyle/>
          <a:p>
            <a:pPr lvl="0" eaLnBrk="1" latinLnBrk="0" hangingPunct="1"/>
            <a:r>
              <a:rPr kumimoji="0" lang="en-US" altLang="ja-JP" smtClean="0"/>
              <a:t>Click to edit Master text styles</a:t>
            </a:r>
          </a:p>
          <a:p>
            <a:pPr lvl="1" eaLnBrk="1" latinLnBrk="0" hangingPunct="1"/>
            <a:r>
              <a:rPr kumimoji="0" lang="en-US" altLang="ja-JP" smtClean="0"/>
              <a:t>Second level</a:t>
            </a:r>
          </a:p>
          <a:p>
            <a:pPr lvl="2" eaLnBrk="1" latinLnBrk="0" hangingPunct="1"/>
            <a:r>
              <a:rPr kumimoji="0" lang="en-US" altLang="ja-JP" smtClean="0"/>
              <a:t>Third level</a:t>
            </a:r>
          </a:p>
          <a:p>
            <a:pPr lvl="3" eaLnBrk="1" latinLnBrk="0" hangingPunct="1"/>
            <a:r>
              <a:rPr kumimoji="0" lang="en-US" altLang="ja-JP" smtClean="0"/>
              <a:t>Fourth level</a:t>
            </a:r>
          </a:p>
          <a:p>
            <a:pPr lvl="4" eaLnBrk="1" latinLnBrk="0" hangingPunct="1"/>
            <a:r>
              <a:rPr kumimoji="0" lang="en-US" altLang="ja-JP" smtClean="0"/>
              <a:t>Fifth level</a:t>
            </a:r>
            <a:endParaRPr kumimoji="0" lang="en-US"/>
          </a:p>
        </p:txBody>
      </p:sp>
      <p:sp>
        <p:nvSpPr>
          <p:cNvPr id="14" name="Date Placeholder 13"/>
          <p:cNvSpPr>
            <a:spLocks noGrp="1"/>
          </p:cNvSpPr>
          <p:nvPr>
            <p:ph type="dt" sz="half" idx="2"/>
          </p:nvPr>
        </p:nvSpPr>
        <p:spPr>
          <a:xfrm rot="5400000">
            <a:off x="10836434" y="1223096"/>
            <a:ext cx="2355342" cy="536800"/>
          </a:xfrm>
          <a:prstGeom prst="rect">
            <a:avLst/>
          </a:prstGeom>
        </p:spPr>
        <p:txBody>
          <a:bodyPr vert="horz" lIns="107808" tIns="53904" rIns="107808" bIns="53904" anchor="ctr" anchorCtr="0"/>
          <a:lstStyle>
            <a:lvl1pPr algn="r" eaLnBrk="1" latinLnBrk="0" hangingPunct="1">
              <a:defRPr kumimoji="0" sz="1400">
                <a:solidFill>
                  <a:schemeClr val="tx2"/>
                </a:solidFill>
              </a:defRPr>
            </a:lvl1pPr>
          </a:lstStyle>
          <a:p>
            <a:fld id="{4CC37AC8-E900-4B96-BD20-39ACE9C0E2ED}" type="datetimeFigureOut">
              <a:rPr kumimoji="1" lang="ja-JP" altLang="en-US" smtClean="0"/>
              <a:pPr/>
              <a:t>2019/9/18</a:t>
            </a:fld>
            <a:endParaRPr kumimoji="1" lang="ja-JP" altLang="en-US"/>
          </a:p>
        </p:txBody>
      </p:sp>
      <p:sp>
        <p:nvSpPr>
          <p:cNvPr id="3" name="Footer Placeholder 2"/>
          <p:cNvSpPr>
            <a:spLocks noGrp="1"/>
          </p:cNvSpPr>
          <p:nvPr>
            <p:ph type="ftr" sz="quarter" idx="3"/>
          </p:nvPr>
        </p:nvSpPr>
        <p:spPr>
          <a:xfrm rot="5400000">
            <a:off x="10133586" y="4334190"/>
            <a:ext cx="3747135" cy="511239"/>
          </a:xfrm>
          <a:prstGeom prst="rect">
            <a:avLst/>
          </a:prstGeom>
        </p:spPr>
        <p:txBody>
          <a:bodyPr vert="horz" lIns="107808" tIns="53904" rIns="107808" bIns="53904" anchor="ctr" anchorCtr="0"/>
          <a:lstStyle>
            <a:lvl1pPr algn="l" eaLnBrk="1" latinLnBrk="0" hangingPunct="1">
              <a:defRPr kumimoji="0" sz="1400">
                <a:solidFill>
                  <a:schemeClr val="tx2"/>
                </a:solidFill>
              </a:defRPr>
            </a:lvl1pPr>
          </a:lstStyle>
          <a:p>
            <a:endParaRPr kumimoji="1" lang="ja-JP" altLang="en-US"/>
          </a:p>
        </p:txBody>
      </p:sp>
      <p:sp>
        <p:nvSpPr>
          <p:cNvPr id="7" name="Straight Connector 6"/>
          <p:cNvSpPr>
            <a:spLocks noChangeShapeType="1"/>
          </p:cNvSpPr>
          <p:nvPr/>
        </p:nvSpPr>
        <p:spPr bwMode="auto">
          <a:xfrm>
            <a:off x="106509" y="2"/>
            <a:ext cx="0" cy="8029575"/>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9" name="Straight Connector 8"/>
          <p:cNvSpPr>
            <a:spLocks noChangeShapeType="1"/>
          </p:cNvSpPr>
          <p:nvPr/>
        </p:nvSpPr>
        <p:spPr bwMode="auto">
          <a:xfrm>
            <a:off x="12567947" y="2"/>
            <a:ext cx="0" cy="8029575"/>
          </a:xfrm>
          <a:prstGeom prst="line">
            <a:avLst/>
          </a:prstGeom>
          <a:noFill/>
          <a:ln w="19050" cap="flat" cmpd="sng" algn="ctr">
            <a:solidFill>
              <a:schemeClr val="accent1"/>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0" name="Rectangle 9"/>
          <p:cNvSpPr/>
          <p:nvPr/>
        </p:nvSpPr>
        <p:spPr bwMode="auto">
          <a:xfrm>
            <a:off x="12354931" y="2"/>
            <a:ext cx="426032" cy="8029575"/>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a:p>
        </p:txBody>
      </p:sp>
      <p:sp>
        <p:nvSpPr>
          <p:cNvPr id="11" name="Straight Connector 10"/>
          <p:cNvSpPr>
            <a:spLocks noChangeShapeType="1"/>
          </p:cNvSpPr>
          <p:nvPr/>
        </p:nvSpPr>
        <p:spPr bwMode="auto">
          <a:xfrm>
            <a:off x="12461439" y="2"/>
            <a:ext cx="0" cy="8029575"/>
          </a:xfrm>
          <a:prstGeom prst="line">
            <a:avLst/>
          </a:prstGeom>
          <a:noFill/>
          <a:ln w="9525" cap="flat" cmpd="sng" algn="ctr">
            <a:solidFill>
              <a:schemeClr val="accent1"/>
            </a:solidFill>
            <a:prstDash val="solid"/>
            <a:round/>
            <a:headEnd type="none" w="med" len="med"/>
            <a:tailEnd type="none" w="med" len="med"/>
          </a:ln>
          <a:effectLst/>
        </p:spPr>
        <p:txBody>
          <a:bodyPr vert="horz" wrap="square" lIns="107808" tIns="53904" rIns="107808" bIns="53904" anchor="t" compatLnSpc="1"/>
          <a:lstStyle/>
          <a:p>
            <a:endParaRPr kumimoji="0" lang="en-US"/>
          </a:p>
        </p:txBody>
      </p:sp>
      <p:sp>
        <p:nvSpPr>
          <p:cNvPr id="12" name="Oval 11"/>
          <p:cNvSpPr/>
          <p:nvPr/>
        </p:nvSpPr>
        <p:spPr>
          <a:xfrm>
            <a:off x="11400620" y="6691313"/>
            <a:ext cx="766858" cy="642366"/>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107808" tIns="53904" rIns="107808" bIns="53904"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11362277" y="6713617"/>
            <a:ext cx="852064" cy="610248"/>
          </a:xfrm>
          <a:prstGeom prst="rect">
            <a:avLst/>
          </a:prstGeom>
        </p:spPr>
        <p:txBody>
          <a:bodyPr vert="horz" lIns="107808" tIns="53904" rIns="107808" bIns="53904" anchor="ctr"/>
          <a:lstStyle>
            <a:lvl1pPr algn="ctr" eaLnBrk="1" latinLnBrk="0" hangingPunct="1">
              <a:defRPr kumimoji="0" sz="1700" b="1">
                <a:solidFill>
                  <a:srgbClr val="FFFFFF"/>
                </a:solidFill>
              </a:defRPr>
            </a:lvl1pPr>
          </a:lstStyle>
          <a:p>
            <a:fld id="{9CF02F76-38E8-40B0-8C58-53A945DAAAA0}" type="slidenum">
              <a:rPr kumimoji="1" lang="ja-JP" altLang="en-US" smtClean="0"/>
              <a:pPr/>
              <a:t>‹#›</a:t>
            </a:fld>
            <a:endParaRPr kumimoji="1" lang="ja-JP"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1" sz="3500" b="0" kern="1200" cap="small" baseline="0">
          <a:solidFill>
            <a:schemeClr val="tx2"/>
          </a:solidFill>
          <a:latin typeface="+mj-lt"/>
          <a:ea typeface="+mj-ea"/>
          <a:cs typeface="+mj-cs"/>
        </a:defRPr>
      </a:lvl1pPr>
    </p:titleStyle>
    <p:bodyStyle>
      <a:lvl1pPr marL="323423" indent="-323423" algn="l" rtl="0" eaLnBrk="1" latinLnBrk="0" hangingPunct="1">
        <a:spcBef>
          <a:spcPts val="707"/>
        </a:spcBef>
        <a:buClr>
          <a:schemeClr val="accent1"/>
        </a:buClr>
        <a:buSzPct val="70000"/>
        <a:buFont typeface="Wingdings"/>
        <a:buChar char=""/>
        <a:defRPr kumimoji="1" sz="2800" kern="1200">
          <a:solidFill>
            <a:schemeClr val="tx1"/>
          </a:solidFill>
          <a:latin typeface="+mn-lt"/>
          <a:ea typeface="+mn-ea"/>
          <a:cs typeface="+mn-cs"/>
        </a:defRPr>
      </a:lvl1pPr>
      <a:lvl2pPr marL="754654" indent="-323423" algn="l" rtl="0" eaLnBrk="1" latinLnBrk="0" hangingPunct="1">
        <a:spcBef>
          <a:spcPct val="20000"/>
        </a:spcBef>
        <a:buClr>
          <a:schemeClr val="accent1"/>
        </a:buClr>
        <a:buSzPct val="80000"/>
        <a:buFont typeface="Wingdings 2"/>
        <a:buChar char=""/>
        <a:defRPr kumimoji="1" sz="2500" kern="1200">
          <a:solidFill>
            <a:schemeClr val="tx1"/>
          </a:solidFill>
          <a:latin typeface="+mn-lt"/>
          <a:ea typeface="+mn-ea"/>
          <a:cs typeface="+mn-cs"/>
        </a:defRPr>
      </a:lvl2pPr>
      <a:lvl3pPr marL="1078078" indent="-215616" algn="l" rtl="0" eaLnBrk="1" latinLnBrk="0" hangingPunct="1">
        <a:spcBef>
          <a:spcPct val="20000"/>
        </a:spcBef>
        <a:buClr>
          <a:schemeClr val="accent1">
            <a:shade val="75000"/>
          </a:schemeClr>
        </a:buClr>
        <a:buSzPct val="60000"/>
        <a:buFont typeface="Wingdings"/>
        <a:buChar char=""/>
        <a:defRPr kumimoji="1" sz="2100" kern="1200">
          <a:solidFill>
            <a:schemeClr val="tx1"/>
          </a:solidFill>
          <a:latin typeface="+mn-lt"/>
          <a:ea typeface="+mn-ea"/>
          <a:cs typeface="+mn-cs"/>
        </a:defRPr>
      </a:lvl3pPr>
      <a:lvl4pPr marL="1401501" indent="-215616" algn="l" rtl="0" eaLnBrk="1" latinLnBrk="0" hangingPunct="1">
        <a:spcBef>
          <a:spcPct val="20000"/>
        </a:spcBef>
        <a:buClr>
          <a:schemeClr val="accent1">
            <a:tint val="60000"/>
          </a:schemeClr>
        </a:buClr>
        <a:buSzPct val="60000"/>
        <a:buFont typeface="Wingdings"/>
        <a:buChar char=""/>
        <a:defRPr kumimoji="1" sz="2100" kern="1200">
          <a:solidFill>
            <a:schemeClr val="tx1"/>
          </a:solidFill>
          <a:latin typeface="+mn-lt"/>
          <a:ea typeface="+mn-ea"/>
          <a:cs typeface="+mn-cs"/>
        </a:defRPr>
      </a:lvl4pPr>
      <a:lvl5pPr marL="1724924" indent="-215616" algn="l" rtl="0" eaLnBrk="1" latinLnBrk="0" hangingPunct="1">
        <a:spcBef>
          <a:spcPct val="20000"/>
        </a:spcBef>
        <a:buClr>
          <a:schemeClr val="accent2">
            <a:tint val="60000"/>
          </a:schemeClr>
        </a:buClr>
        <a:buSzPct val="68000"/>
        <a:buFont typeface="Wingdings 2"/>
        <a:buChar char=""/>
        <a:defRPr kumimoji="1" sz="1900" kern="1200">
          <a:solidFill>
            <a:schemeClr val="tx1"/>
          </a:solidFill>
          <a:latin typeface="+mn-lt"/>
          <a:ea typeface="+mn-ea"/>
          <a:cs typeface="+mn-cs"/>
        </a:defRPr>
      </a:lvl5pPr>
      <a:lvl6pPr marL="2048347" indent="-215616" algn="l" rtl="0" eaLnBrk="1" latinLnBrk="0" hangingPunct="1">
        <a:spcBef>
          <a:spcPct val="20000"/>
        </a:spcBef>
        <a:buClr>
          <a:schemeClr val="accent1"/>
        </a:buClr>
        <a:buChar char="•"/>
        <a:defRPr kumimoji="1" sz="1900" kern="1200">
          <a:solidFill>
            <a:schemeClr val="tx2"/>
          </a:solidFill>
          <a:latin typeface="+mn-lt"/>
          <a:ea typeface="+mn-ea"/>
          <a:cs typeface="+mn-cs"/>
        </a:defRPr>
      </a:lvl6pPr>
      <a:lvl7pPr marL="2371771" indent="-215616" algn="l" rtl="0" eaLnBrk="1" latinLnBrk="0" hangingPunct="1">
        <a:spcBef>
          <a:spcPct val="20000"/>
        </a:spcBef>
        <a:buClr>
          <a:schemeClr val="accent1">
            <a:tint val="60000"/>
          </a:schemeClr>
        </a:buClr>
        <a:buSzPct val="60000"/>
        <a:buFont typeface="Wingdings"/>
        <a:buChar char=""/>
        <a:defRPr kumimoji="1" sz="1700" kern="1200" baseline="0">
          <a:solidFill>
            <a:schemeClr val="tx2"/>
          </a:solidFill>
          <a:latin typeface="+mn-lt"/>
          <a:ea typeface="+mn-ea"/>
          <a:cs typeface="+mn-cs"/>
        </a:defRPr>
      </a:lvl7pPr>
      <a:lvl8pPr marL="2695194" indent="-215616" algn="l" rtl="0" eaLnBrk="1" latinLnBrk="0" hangingPunct="1">
        <a:spcBef>
          <a:spcPct val="20000"/>
        </a:spcBef>
        <a:buClr>
          <a:schemeClr val="accent2"/>
        </a:buClr>
        <a:buChar char="•"/>
        <a:defRPr kumimoji="1" sz="1700" kern="1200" cap="small" baseline="0">
          <a:solidFill>
            <a:schemeClr val="tx2"/>
          </a:solidFill>
          <a:latin typeface="+mn-lt"/>
          <a:ea typeface="+mn-ea"/>
          <a:cs typeface="+mn-cs"/>
        </a:defRPr>
      </a:lvl8pPr>
      <a:lvl9pPr marL="3018617" indent="-215616" algn="l" rtl="0" eaLnBrk="1" latinLnBrk="0" hangingPunct="1">
        <a:spcBef>
          <a:spcPct val="20000"/>
        </a:spcBef>
        <a:buClr>
          <a:schemeClr val="accent1">
            <a:shade val="75000"/>
          </a:schemeClr>
        </a:buClr>
        <a:buChar char="•"/>
        <a:defRPr kumimoji="1" sz="1700" kern="1200" baseline="0">
          <a:solidFill>
            <a:schemeClr val="tx2"/>
          </a:solidFill>
          <a:latin typeface="+mn-lt"/>
          <a:ea typeface="+mn-ea"/>
          <a:cs typeface="+mn-cs"/>
        </a:defRPr>
      </a:lvl9pPr>
    </p:bodyStyle>
    <p:otherStyle>
      <a:lvl1pPr marL="0" algn="l" rtl="0" eaLnBrk="1" latinLnBrk="0" hangingPunct="1">
        <a:defRPr kumimoji="1" kern="1200">
          <a:solidFill>
            <a:schemeClr val="tx1"/>
          </a:solidFill>
          <a:latin typeface="+mn-lt"/>
          <a:ea typeface="+mn-ea"/>
          <a:cs typeface="+mn-cs"/>
        </a:defRPr>
      </a:lvl1pPr>
      <a:lvl2pPr marL="539039" algn="l" rtl="0" eaLnBrk="1" latinLnBrk="0" hangingPunct="1">
        <a:defRPr kumimoji="1" kern="1200">
          <a:solidFill>
            <a:schemeClr val="tx1"/>
          </a:solidFill>
          <a:latin typeface="+mn-lt"/>
          <a:ea typeface="+mn-ea"/>
          <a:cs typeface="+mn-cs"/>
        </a:defRPr>
      </a:lvl2pPr>
      <a:lvl3pPr marL="1078078" algn="l" rtl="0" eaLnBrk="1" latinLnBrk="0" hangingPunct="1">
        <a:defRPr kumimoji="1" kern="1200">
          <a:solidFill>
            <a:schemeClr val="tx1"/>
          </a:solidFill>
          <a:latin typeface="+mn-lt"/>
          <a:ea typeface="+mn-ea"/>
          <a:cs typeface="+mn-cs"/>
        </a:defRPr>
      </a:lvl3pPr>
      <a:lvl4pPr marL="1617116" algn="l" rtl="0" eaLnBrk="1" latinLnBrk="0" hangingPunct="1">
        <a:defRPr kumimoji="1" kern="1200">
          <a:solidFill>
            <a:schemeClr val="tx1"/>
          </a:solidFill>
          <a:latin typeface="+mn-lt"/>
          <a:ea typeface="+mn-ea"/>
          <a:cs typeface="+mn-cs"/>
        </a:defRPr>
      </a:lvl4pPr>
      <a:lvl5pPr marL="2156155" algn="l" rtl="0" eaLnBrk="1" latinLnBrk="0" hangingPunct="1">
        <a:defRPr kumimoji="1" kern="1200">
          <a:solidFill>
            <a:schemeClr val="tx1"/>
          </a:solidFill>
          <a:latin typeface="+mn-lt"/>
          <a:ea typeface="+mn-ea"/>
          <a:cs typeface="+mn-cs"/>
        </a:defRPr>
      </a:lvl5pPr>
      <a:lvl6pPr marL="2695194" algn="l" rtl="0" eaLnBrk="1" latinLnBrk="0" hangingPunct="1">
        <a:defRPr kumimoji="1" kern="1200">
          <a:solidFill>
            <a:schemeClr val="tx1"/>
          </a:solidFill>
          <a:latin typeface="+mn-lt"/>
          <a:ea typeface="+mn-ea"/>
          <a:cs typeface="+mn-cs"/>
        </a:defRPr>
      </a:lvl6pPr>
      <a:lvl7pPr marL="3234233" algn="l" rtl="0" eaLnBrk="1" latinLnBrk="0" hangingPunct="1">
        <a:defRPr kumimoji="1" kern="1200">
          <a:solidFill>
            <a:schemeClr val="tx1"/>
          </a:solidFill>
          <a:latin typeface="+mn-lt"/>
          <a:ea typeface="+mn-ea"/>
          <a:cs typeface="+mn-cs"/>
        </a:defRPr>
      </a:lvl7pPr>
      <a:lvl8pPr marL="3773272" algn="l" rtl="0" eaLnBrk="1" latinLnBrk="0" hangingPunct="1">
        <a:defRPr kumimoji="1" kern="1200">
          <a:solidFill>
            <a:schemeClr val="tx1"/>
          </a:solidFill>
          <a:latin typeface="+mn-lt"/>
          <a:ea typeface="+mn-ea"/>
          <a:cs typeface="+mn-cs"/>
        </a:defRPr>
      </a:lvl8pPr>
      <a:lvl9pPr marL="4312310" algn="l" rtl="0" eaLnBrk="1" latinLnBrk="0" hangingPunct="1">
        <a:defRPr kumimoji="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55452" y="-1296703"/>
            <a:ext cx="11370182" cy="3878231"/>
          </a:xfrm>
        </p:spPr>
        <p:txBody>
          <a:bodyPr>
            <a:normAutofit/>
          </a:bodyPr>
          <a:lstStyle/>
          <a:p>
            <a:pPr algn="ctr"/>
            <a:r>
              <a:rPr lang="en-US" altLang="ja-JP" sz="6400" dirty="0" smtClean="0">
                <a:latin typeface="Batang" pitchFamily="18" charset="-127"/>
                <a:ea typeface="Batang" pitchFamily="18" charset="-127"/>
              </a:rPr>
              <a:t>GUI </a:t>
            </a:r>
            <a:br>
              <a:rPr lang="en-US" altLang="ja-JP" sz="6400" dirty="0" smtClean="0">
                <a:latin typeface="Batang" pitchFamily="18" charset="-127"/>
                <a:ea typeface="Batang" pitchFamily="18" charset="-127"/>
              </a:rPr>
            </a:br>
            <a:r>
              <a:rPr lang="en-US" altLang="ja-JP" sz="6400" dirty="0" smtClean="0">
                <a:latin typeface="Batang" pitchFamily="18" charset="-127"/>
                <a:ea typeface="Batang" pitchFamily="18" charset="-127"/>
              </a:rPr>
              <a:t>PRESENTATION</a:t>
            </a:r>
            <a:endParaRPr lang="ja-JP" altLang="en-US" sz="6400">
              <a:latin typeface="Batang" pitchFamily="18" charset="-127"/>
              <a:ea typeface="Batang" pitchFamily="18" charset="-127"/>
            </a:endParaRPr>
          </a:p>
        </p:txBody>
      </p:sp>
      <p:sp>
        <p:nvSpPr>
          <p:cNvPr id="3" name="Subtitle 2"/>
          <p:cNvSpPr>
            <a:spLocks noGrp="1"/>
          </p:cNvSpPr>
          <p:nvPr>
            <p:ph type="subTitle" idx="1"/>
          </p:nvPr>
        </p:nvSpPr>
        <p:spPr>
          <a:xfrm>
            <a:off x="8307627" y="7003575"/>
            <a:ext cx="8946674" cy="2052003"/>
          </a:xfrm>
        </p:spPr>
        <p:txBody>
          <a:bodyPr>
            <a:normAutofit/>
          </a:bodyPr>
          <a:lstStyle/>
          <a:p>
            <a:r>
              <a:rPr lang="en-US" altLang="ja-JP" dirty="0" smtClean="0">
                <a:solidFill>
                  <a:schemeClr val="tx2">
                    <a:lumMod val="75000"/>
                  </a:schemeClr>
                </a:solidFill>
                <a:latin typeface="Cambria Math" pitchFamily="18" charset="0"/>
                <a:ea typeface="Cambria Math" pitchFamily="18" charset="0"/>
              </a:rPr>
              <a:t>Presented By : </a:t>
            </a:r>
            <a:r>
              <a:rPr lang="en-US" altLang="ja-JP" dirty="0" err="1" smtClean="0">
                <a:solidFill>
                  <a:schemeClr val="tx2">
                    <a:lumMod val="75000"/>
                  </a:schemeClr>
                </a:solidFill>
                <a:latin typeface="Cambria Math" pitchFamily="18" charset="0"/>
                <a:ea typeface="Cambria Math" pitchFamily="18" charset="0"/>
              </a:rPr>
              <a:t>Varad</a:t>
            </a:r>
            <a:r>
              <a:rPr lang="en-US" altLang="ja-JP" dirty="0" smtClean="0">
                <a:solidFill>
                  <a:schemeClr val="tx2">
                    <a:lumMod val="75000"/>
                  </a:schemeClr>
                </a:solidFill>
                <a:latin typeface="Cambria Math" pitchFamily="18" charset="0"/>
                <a:ea typeface="Cambria Math" pitchFamily="18" charset="0"/>
              </a:rPr>
              <a:t> </a:t>
            </a:r>
            <a:r>
              <a:rPr lang="en-US" altLang="ja-JP" dirty="0" err="1" smtClean="0">
                <a:solidFill>
                  <a:schemeClr val="tx2">
                    <a:lumMod val="75000"/>
                  </a:schemeClr>
                </a:solidFill>
                <a:latin typeface="Cambria Math" pitchFamily="18" charset="0"/>
                <a:ea typeface="Cambria Math" pitchFamily="18" charset="0"/>
              </a:rPr>
              <a:t>Paralikar</a:t>
            </a:r>
            <a:endParaRPr lang="ja-JP" altLang="en-US">
              <a:solidFill>
                <a:schemeClr val="tx2">
                  <a:lumMod val="75000"/>
                </a:schemeClr>
              </a:solidFill>
              <a:latin typeface="Cambria Math"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				   Login </a:t>
            </a:r>
            <a:r>
              <a:rPr lang="en-US" altLang="ja-JP" dirty="0" smtClean="0"/>
              <a:t>Page</a:t>
            </a:r>
            <a:endParaRPr kumimoji="1" lang="ja-JP" altLang="en-US"/>
          </a:p>
        </p:txBody>
      </p:sp>
      <p:pic>
        <p:nvPicPr>
          <p:cNvPr id="6" name="Content Placeholder 5" descr="loginpage.png"/>
          <p:cNvPicPr>
            <a:picLocks noGrp="1" noChangeAspect="1"/>
          </p:cNvPicPr>
          <p:nvPr>
            <p:ph sz="quarter" idx="1"/>
          </p:nvPr>
        </p:nvPicPr>
        <p:blipFill>
          <a:blip r:embed="rId2" cstate="print"/>
          <a:stretch>
            <a:fillRect/>
          </a:stretch>
        </p:blipFill>
        <p:spPr>
          <a:xfrm>
            <a:off x="197793" y="1998563"/>
            <a:ext cx="12012988" cy="5851691"/>
          </a:xfrm>
        </p:spPr>
      </p:pic>
      <p:sp>
        <p:nvSpPr>
          <p:cNvPr id="7" name="Oval 6"/>
          <p:cNvSpPr/>
          <p:nvPr/>
        </p:nvSpPr>
        <p:spPr>
          <a:xfrm>
            <a:off x="8406705" y="1854547"/>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1</a:t>
            </a:r>
            <a:endParaRPr kumimoji="1" lang="ja-JP" altLang="en-US"/>
          </a:p>
        </p:txBody>
      </p:sp>
      <p:cxnSp>
        <p:nvCxnSpPr>
          <p:cNvPr id="8" name="Straight Arrow Connector 7"/>
          <p:cNvCxnSpPr/>
          <p:nvPr/>
        </p:nvCxnSpPr>
        <p:spPr>
          <a:xfrm flipH="1">
            <a:off x="6894537" y="2142579"/>
            <a:ext cx="1440159" cy="14401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0" name="Oval 9"/>
          <p:cNvSpPr/>
          <p:nvPr/>
        </p:nvSpPr>
        <p:spPr>
          <a:xfrm>
            <a:off x="8550721" y="3510731"/>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2</a:t>
            </a:r>
            <a:endParaRPr kumimoji="1" lang="ja-JP" altLang="en-US"/>
          </a:p>
        </p:txBody>
      </p:sp>
      <p:cxnSp>
        <p:nvCxnSpPr>
          <p:cNvPr id="11" name="Straight Arrow Connector 10"/>
          <p:cNvCxnSpPr/>
          <p:nvPr/>
        </p:nvCxnSpPr>
        <p:spPr>
          <a:xfrm flipH="1">
            <a:off x="7038553" y="3798763"/>
            <a:ext cx="1440159" cy="14401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2" name="Oval 11"/>
          <p:cNvSpPr/>
          <p:nvPr/>
        </p:nvSpPr>
        <p:spPr>
          <a:xfrm>
            <a:off x="1925985" y="2862659"/>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3</a:t>
            </a:r>
            <a:endParaRPr kumimoji="1" lang="ja-JP" altLang="en-US"/>
          </a:p>
        </p:txBody>
      </p:sp>
      <p:cxnSp>
        <p:nvCxnSpPr>
          <p:cNvPr id="13" name="Straight Arrow Connector 12"/>
          <p:cNvCxnSpPr/>
          <p:nvPr/>
        </p:nvCxnSpPr>
        <p:spPr>
          <a:xfrm>
            <a:off x="2862089" y="3222699"/>
            <a:ext cx="2016224" cy="7200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5" name="Oval 14"/>
          <p:cNvSpPr/>
          <p:nvPr/>
        </p:nvSpPr>
        <p:spPr>
          <a:xfrm>
            <a:off x="2286025" y="5310931"/>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4</a:t>
            </a:r>
            <a:endParaRPr kumimoji="1" lang="ja-JP" altLang="en-US"/>
          </a:p>
        </p:txBody>
      </p:sp>
      <p:cxnSp>
        <p:nvCxnSpPr>
          <p:cNvPr id="16" name="Straight Arrow Connector 15"/>
          <p:cNvCxnSpPr/>
          <p:nvPr/>
        </p:nvCxnSpPr>
        <p:spPr>
          <a:xfrm>
            <a:off x="3222129" y="5670971"/>
            <a:ext cx="2016224" cy="7200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		   New </a:t>
            </a:r>
            <a:r>
              <a:rPr lang="en-US" altLang="ja-JP" dirty="0" smtClean="0"/>
              <a:t>Account Register</a:t>
            </a:r>
            <a:endParaRPr kumimoji="1" lang="ja-JP" altLang="en-US"/>
          </a:p>
        </p:txBody>
      </p:sp>
      <p:pic>
        <p:nvPicPr>
          <p:cNvPr id="4" name="Content Placeholder 3" descr="registerpage.png"/>
          <p:cNvPicPr>
            <a:picLocks noGrp="1" noChangeAspect="1"/>
          </p:cNvPicPr>
          <p:nvPr>
            <p:ph sz="quarter" idx="1"/>
          </p:nvPr>
        </p:nvPicPr>
        <p:blipFill>
          <a:blip r:embed="rId2" cstate="print"/>
          <a:stretch>
            <a:fillRect/>
          </a:stretch>
        </p:blipFill>
        <p:spPr>
          <a:xfrm>
            <a:off x="197793" y="1782539"/>
            <a:ext cx="12025336" cy="6103020"/>
          </a:xfrm>
        </p:spPr>
      </p:pic>
      <p:sp>
        <p:nvSpPr>
          <p:cNvPr id="5" name="Oval 4"/>
          <p:cNvSpPr/>
          <p:nvPr/>
        </p:nvSpPr>
        <p:spPr>
          <a:xfrm>
            <a:off x="2070001" y="2574627"/>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5</a:t>
            </a:r>
            <a:endParaRPr kumimoji="1" lang="ja-JP" altLang="en-US"/>
          </a:p>
        </p:txBody>
      </p:sp>
      <p:cxnSp>
        <p:nvCxnSpPr>
          <p:cNvPr id="6" name="Straight Arrow Connector 5"/>
          <p:cNvCxnSpPr/>
          <p:nvPr/>
        </p:nvCxnSpPr>
        <p:spPr>
          <a:xfrm>
            <a:off x="3006105" y="2934667"/>
            <a:ext cx="2016224" cy="7200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7" name="Oval 6"/>
          <p:cNvSpPr/>
          <p:nvPr/>
        </p:nvSpPr>
        <p:spPr>
          <a:xfrm>
            <a:off x="2142009" y="4374827"/>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6</a:t>
            </a:r>
            <a:endParaRPr kumimoji="1" lang="ja-JP" altLang="en-US"/>
          </a:p>
        </p:txBody>
      </p:sp>
      <p:cxnSp>
        <p:nvCxnSpPr>
          <p:cNvPr id="8" name="Straight Arrow Connector 7"/>
          <p:cNvCxnSpPr/>
          <p:nvPr/>
        </p:nvCxnSpPr>
        <p:spPr>
          <a:xfrm>
            <a:off x="3078113" y="4734867"/>
            <a:ext cx="2016224" cy="7200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9" name="Oval 8"/>
          <p:cNvSpPr/>
          <p:nvPr/>
        </p:nvSpPr>
        <p:spPr>
          <a:xfrm>
            <a:off x="2142009" y="5238923"/>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7</a:t>
            </a:r>
            <a:endParaRPr kumimoji="1" lang="ja-JP" altLang="en-US"/>
          </a:p>
        </p:txBody>
      </p:sp>
      <p:cxnSp>
        <p:nvCxnSpPr>
          <p:cNvPr id="10" name="Straight Arrow Connector 9"/>
          <p:cNvCxnSpPr/>
          <p:nvPr/>
        </p:nvCxnSpPr>
        <p:spPr>
          <a:xfrm>
            <a:off x="3078113" y="5526955"/>
            <a:ext cx="2016224" cy="7200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1" name="Oval 10"/>
          <p:cNvSpPr/>
          <p:nvPr/>
        </p:nvSpPr>
        <p:spPr>
          <a:xfrm>
            <a:off x="2502049" y="6967115"/>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8</a:t>
            </a:r>
            <a:endParaRPr kumimoji="1" lang="ja-JP" altLang="en-US"/>
          </a:p>
        </p:txBody>
      </p:sp>
      <p:cxnSp>
        <p:nvCxnSpPr>
          <p:cNvPr id="12" name="Straight Arrow Connector 11"/>
          <p:cNvCxnSpPr/>
          <p:nvPr/>
        </p:nvCxnSpPr>
        <p:spPr>
          <a:xfrm>
            <a:off x="3438153" y="7255147"/>
            <a:ext cx="2016224" cy="7200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solidFill>
                  <a:srgbClr val="FFC000"/>
                </a:solidFill>
              </a:rPr>
              <a:t>What Looks Good in </a:t>
            </a:r>
            <a:r>
              <a:rPr lang="en-US" altLang="ja-JP" dirty="0" smtClean="0">
                <a:solidFill>
                  <a:srgbClr val="FFC000"/>
                </a:solidFill>
              </a:rPr>
              <a:t>Login and Register pages</a:t>
            </a:r>
            <a:endParaRPr kumimoji="1" lang="ja-JP" altLang="en-US"/>
          </a:p>
        </p:txBody>
      </p:sp>
      <p:sp>
        <p:nvSpPr>
          <p:cNvPr id="3" name="Vertical Text Placeholder 2"/>
          <p:cNvSpPr>
            <a:spLocks noGrp="1"/>
          </p:cNvSpPr>
          <p:nvPr>
            <p:ph type="body" orient="vert" idx="1"/>
          </p:nvPr>
        </p:nvSpPr>
        <p:spPr/>
        <p:txBody>
          <a:bodyPr vert="horz">
            <a:normAutofit fontScale="92500" lnSpcReduction="20000"/>
          </a:bodyPr>
          <a:lstStyle/>
          <a:p>
            <a:pPr marL="514350" indent="-514350">
              <a:buFont typeface="+mj-lt"/>
              <a:buAutoNum type="arabicPeriod"/>
            </a:pPr>
            <a:r>
              <a:rPr lang="en-US" altLang="ja-JP" sz="3200" dirty="0" smtClean="0">
                <a:solidFill>
                  <a:srgbClr val="0070C0"/>
                </a:solidFill>
              </a:rPr>
              <a:t>Header has only Site </a:t>
            </a:r>
            <a:r>
              <a:rPr lang="en-US" altLang="ja-JP" sz="3200" dirty="0" smtClean="0">
                <a:solidFill>
                  <a:srgbClr val="0070C0"/>
                </a:solidFill>
              </a:rPr>
              <a:t>Logo with center alignment.</a:t>
            </a:r>
            <a:endParaRPr lang="en-IN" altLang="ja-JP" sz="3200" dirty="0" smtClean="0">
              <a:solidFill>
                <a:srgbClr val="0070C0"/>
              </a:solidFill>
            </a:endParaRPr>
          </a:p>
          <a:p>
            <a:pPr marL="514350" indent="-514350">
              <a:buFont typeface="+mj-lt"/>
              <a:buAutoNum type="arabicPeriod"/>
            </a:pPr>
            <a:r>
              <a:rPr lang="en-US" altLang="ja-JP" sz="3200" dirty="0" smtClean="0">
                <a:solidFill>
                  <a:srgbClr val="0070C0"/>
                </a:solidFill>
              </a:rPr>
              <a:t>Sign in button with gold color.</a:t>
            </a:r>
            <a:endParaRPr lang="en-US" altLang="ja-JP" sz="3200" dirty="0" smtClean="0">
              <a:solidFill>
                <a:srgbClr val="0070C0"/>
              </a:solidFill>
            </a:endParaRPr>
          </a:p>
          <a:p>
            <a:pPr marL="514350" indent="-514350">
              <a:buFont typeface="+mj-lt"/>
              <a:buAutoNum type="arabicPeriod"/>
            </a:pPr>
            <a:r>
              <a:rPr lang="en-US" altLang="ja-JP" sz="3200" dirty="0" smtClean="0">
                <a:solidFill>
                  <a:srgbClr val="0070C0"/>
                </a:solidFill>
              </a:rPr>
              <a:t>Email Or Phone number label with black color for clear display is provided.</a:t>
            </a:r>
          </a:p>
          <a:p>
            <a:pPr marL="514350" indent="-514350">
              <a:buFont typeface="+mj-lt"/>
              <a:buAutoNum type="arabicPeriod"/>
            </a:pPr>
            <a:r>
              <a:rPr lang="en-US" altLang="ja-JP" sz="3200" dirty="0" smtClean="0">
                <a:solidFill>
                  <a:srgbClr val="0070C0"/>
                </a:solidFill>
              </a:rPr>
              <a:t>Create account is given with silver color background for new users.</a:t>
            </a:r>
            <a:endParaRPr lang="en-US" altLang="ja-JP" sz="3200" dirty="0" smtClean="0">
              <a:solidFill>
                <a:srgbClr val="0070C0"/>
              </a:solidFill>
            </a:endParaRPr>
          </a:p>
          <a:p>
            <a:pPr marL="514350" indent="-514350">
              <a:buFont typeface="+mj-lt"/>
              <a:buAutoNum type="arabicPeriod"/>
            </a:pPr>
            <a:r>
              <a:rPr lang="en-US" altLang="ja-JP" sz="3200" dirty="0" smtClean="0">
                <a:solidFill>
                  <a:srgbClr val="0070C0"/>
                </a:solidFill>
              </a:rPr>
              <a:t>Focus is given on first field of form on page load with orange color for focus display.</a:t>
            </a:r>
            <a:endParaRPr lang="en-US" altLang="ja-JP" sz="3200" dirty="0" smtClean="0">
              <a:solidFill>
                <a:srgbClr val="0070C0"/>
              </a:solidFill>
            </a:endParaRPr>
          </a:p>
          <a:p>
            <a:pPr marL="514350" indent="-514350">
              <a:buFont typeface="+mj-lt"/>
              <a:buAutoNum type="arabicPeriod"/>
            </a:pPr>
            <a:r>
              <a:rPr lang="en-US" altLang="ja-JP" sz="3200" dirty="0" smtClean="0">
                <a:solidFill>
                  <a:srgbClr val="0070C0"/>
                </a:solidFill>
              </a:rPr>
              <a:t>Instructions with information icon is given below password field to instruct user for password policy.</a:t>
            </a:r>
            <a:endParaRPr lang="en-US" altLang="ja-JP" sz="3200" dirty="0" smtClean="0">
              <a:solidFill>
                <a:srgbClr val="0070C0"/>
              </a:solidFill>
            </a:endParaRPr>
          </a:p>
          <a:p>
            <a:pPr marL="514350" indent="-514350">
              <a:buFont typeface="+mj-lt"/>
              <a:buAutoNum type="arabicPeriod"/>
            </a:pPr>
            <a:r>
              <a:rPr lang="en-US" altLang="ja-JP" sz="3200" dirty="0" err="1" smtClean="0">
                <a:solidFill>
                  <a:srgbClr val="0070C0"/>
                </a:solidFill>
              </a:rPr>
              <a:t>Regiser</a:t>
            </a:r>
            <a:r>
              <a:rPr lang="en-US" altLang="ja-JP" sz="3200" dirty="0" smtClean="0">
                <a:solidFill>
                  <a:srgbClr val="0070C0"/>
                </a:solidFill>
              </a:rPr>
              <a:t> Button </a:t>
            </a:r>
            <a:r>
              <a:rPr lang="en-US" altLang="ja-JP" sz="3200" dirty="0" smtClean="0">
                <a:solidFill>
                  <a:srgbClr val="0070C0"/>
                </a:solidFill>
              </a:rPr>
              <a:t>in Orange color background</a:t>
            </a:r>
          </a:p>
          <a:p>
            <a:pPr marL="514350" indent="-514350">
              <a:buFont typeface="+mj-lt"/>
              <a:buAutoNum type="arabicPeriod"/>
            </a:pPr>
            <a:r>
              <a:rPr lang="en-US" altLang="ja-JP" sz="3200" dirty="0" smtClean="0">
                <a:solidFill>
                  <a:srgbClr val="0070C0"/>
                </a:solidFill>
              </a:rPr>
              <a:t>Footer with white shade at the bottom with black color text and blue color links for clear display.</a:t>
            </a:r>
            <a:endParaRPr lang="en-US" altLang="ja-JP" sz="3200" dirty="0" smtClean="0">
              <a:solidFill>
                <a:srgbClr val="0070C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				Product </a:t>
            </a:r>
            <a:r>
              <a:rPr lang="en-US" altLang="ja-JP" dirty="0" smtClean="0"/>
              <a:t>Detail</a:t>
            </a:r>
            <a:endParaRPr kumimoji="1" lang="ja-JP" altLang="en-US"/>
          </a:p>
        </p:txBody>
      </p:sp>
      <p:pic>
        <p:nvPicPr>
          <p:cNvPr id="4" name="Content Placeholder 3" descr="productdetails.png"/>
          <p:cNvPicPr>
            <a:picLocks noGrp="1" noChangeAspect="1"/>
          </p:cNvPicPr>
          <p:nvPr>
            <p:ph sz="quarter" idx="1"/>
          </p:nvPr>
        </p:nvPicPr>
        <p:blipFill>
          <a:blip r:embed="rId2" cstate="print"/>
          <a:stretch>
            <a:fillRect/>
          </a:stretch>
        </p:blipFill>
        <p:spPr>
          <a:xfrm>
            <a:off x="197793" y="2142579"/>
            <a:ext cx="12025336" cy="5670972"/>
          </a:xfrm>
        </p:spPr>
      </p:pic>
      <p:sp>
        <p:nvSpPr>
          <p:cNvPr id="5" name="Oval 4"/>
          <p:cNvSpPr/>
          <p:nvPr/>
        </p:nvSpPr>
        <p:spPr>
          <a:xfrm>
            <a:off x="9414817" y="2862659"/>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1</a:t>
            </a:r>
            <a:endParaRPr kumimoji="1" lang="ja-JP" altLang="en-US"/>
          </a:p>
        </p:txBody>
      </p:sp>
      <p:cxnSp>
        <p:nvCxnSpPr>
          <p:cNvPr id="6" name="Straight Arrow Connector 5"/>
          <p:cNvCxnSpPr/>
          <p:nvPr/>
        </p:nvCxnSpPr>
        <p:spPr>
          <a:xfrm>
            <a:off x="9990881" y="3510731"/>
            <a:ext cx="576064" cy="936104"/>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8" name="Oval 7"/>
          <p:cNvSpPr/>
          <p:nvPr/>
        </p:nvSpPr>
        <p:spPr>
          <a:xfrm>
            <a:off x="6534497" y="2574627"/>
            <a:ext cx="720080" cy="576064"/>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2</a:t>
            </a:r>
            <a:endParaRPr kumimoji="1" lang="ja-JP" altLang="en-US"/>
          </a:p>
        </p:txBody>
      </p:sp>
      <p:cxnSp>
        <p:nvCxnSpPr>
          <p:cNvPr id="9" name="Straight Arrow Connector 8"/>
          <p:cNvCxnSpPr/>
          <p:nvPr/>
        </p:nvCxnSpPr>
        <p:spPr>
          <a:xfrm>
            <a:off x="7038553" y="3294707"/>
            <a:ext cx="432048" cy="50405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0" name="Oval 9"/>
          <p:cNvSpPr/>
          <p:nvPr/>
        </p:nvSpPr>
        <p:spPr>
          <a:xfrm>
            <a:off x="1061889" y="3366715"/>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3</a:t>
            </a:r>
            <a:endParaRPr kumimoji="1" lang="ja-JP" altLang="en-US"/>
          </a:p>
        </p:txBody>
      </p:sp>
      <p:cxnSp>
        <p:nvCxnSpPr>
          <p:cNvPr id="11" name="Straight Arrow Connector 10"/>
          <p:cNvCxnSpPr/>
          <p:nvPr/>
        </p:nvCxnSpPr>
        <p:spPr>
          <a:xfrm>
            <a:off x="1637953" y="4014787"/>
            <a:ext cx="576064" cy="936104"/>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2" name="Oval 11"/>
          <p:cNvSpPr/>
          <p:nvPr/>
        </p:nvSpPr>
        <p:spPr>
          <a:xfrm>
            <a:off x="5310361" y="4230811"/>
            <a:ext cx="792088" cy="576064"/>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4</a:t>
            </a:r>
            <a:endParaRPr kumimoji="1" lang="ja-JP" altLang="en-US"/>
          </a:p>
        </p:txBody>
      </p:sp>
      <p:cxnSp>
        <p:nvCxnSpPr>
          <p:cNvPr id="13" name="Straight Arrow Connector 12"/>
          <p:cNvCxnSpPr/>
          <p:nvPr/>
        </p:nvCxnSpPr>
        <p:spPr>
          <a:xfrm>
            <a:off x="6102449" y="4662859"/>
            <a:ext cx="864096" cy="50405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9" name="Oval 18"/>
          <p:cNvSpPr/>
          <p:nvPr/>
        </p:nvSpPr>
        <p:spPr>
          <a:xfrm>
            <a:off x="5238353" y="3510731"/>
            <a:ext cx="792088" cy="576064"/>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5</a:t>
            </a:r>
            <a:endParaRPr kumimoji="1" lang="ja-JP" altLang="en-US"/>
          </a:p>
        </p:txBody>
      </p:sp>
      <p:cxnSp>
        <p:nvCxnSpPr>
          <p:cNvPr id="20" name="Straight Arrow Connector 19"/>
          <p:cNvCxnSpPr/>
          <p:nvPr/>
        </p:nvCxnSpPr>
        <p:spPr>
          <a:xfrm>
            <a:off x="6030441" y="3942779"/>
            <a:ext cx="936104" cy="79208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22" name="Oval 21"/>
          <p:cNvSpPr/>
          <p:nvPr/>
        </p:nvSpPr>
        <p:spPr>
          <a:xfrm>
            <a:off x="341809" y="1422499"/>
            <a:ext cx="792088" cy="576064"/>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6</a:t>
            </a:r>
            <a:endParaRPr kumimoji="1" lang="ja-JP" altLang="en-US"/>
          </a:p>
        </p:txBody>
      </p:sp>
      <p:cxnSp>
        <p:nvCxnSpPr>
          <p:cNvPr id="23" name="Straight Arrow Connector 22"/>
          <p:cNvCxnSpPr/>
          <p:nvPr/>
        </p:nvCxnSpPr>
        <p:spPr>
          <a:xfrm>
            <a:off x="989881" y="1998563"/>
            <a:ext cx="864096" cy="50405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24" name="Oval 23"/>
          <p:cNvSpPr/>
          <p:nvPr/>
        </p:nvSpPr>
        <p:spPr>
          <a:xfrm>
            <a:off x="1277913" y="4590851"/>
            <a:ext cx="720080" cy="576064"/>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7</a:t>
            </a:r>
            <a:endParaRPr kumimoji="1" lang="ja-JP" altLang="en-US"/>
          </a:p>
        </p:txBody>
      </p:sp>
      <p:cxnSp>
        <p:nvCxnSpPr>
          <p:cNvPr id="25" name="Straight Arrow Connector 24"/>
          <p:cNvCxnSpPr/>
          <p:nvPr/>
        </p:nvCxnSpPr>
        <p:spPr>
          <a:xfrm flipH="1">
            <a:off x="629841" y="5166915"/>
            <a:ext cx="792088" cy="648072"/>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				Product </a:t>
            </a:r>
            <a:r>
              <a:rPr lang="en-US" altLang="ja-JP" dirty="0" smtClean="0"/>
              <a:t>Detail</a:t>
            </a:r>
            <a:endParaRPr kumimoji="1" lang="ja-JP" altLang="en-US"/>
          </a:p>
        </p:txBody>
      </p:sp>
      <p:pic>
        <p:nvPicPr>
          <p:cNvPr id="4" name="Content Placeholder 3" descr="shoppingcart.png"/>
          <p:cNvPicPr>
            <a:picLocks noGrp="1" noChangeAspect="1"/>
          </p:cNvPicPr>
          <p:nvPr>
            <p:ph sz="quarter" idx="1"/>
          </p:nvPr>
        </p:nvPicPr>
        <p:blipFill>
          <a:blip r:embed="rId2" cstate="print"/>
          <a:stretch>
            <a:fillRect/>
          </a:stretch>
        </p:blipFill>
        <p:spPr>
          <a:xfrm>
            <a:off x="197793" y="1709936"/>
            <a:ext cx="11999436" cy="6049267"/>
          </a:xfrm>
        </p:spPr>
      </p:pic>
      <p:sp>
        <p:nvSpPr>
          <p:cNvPr id="5" name="Oval 4"/>
          <p:cNvSpPr/>
          <p:nvPr/>
        </p:nvSpPr>
        <p:spPr>
          <a:xfrm>
            <a:off x="8622729" y="2862659"/>
            <a:ext cx="792088" cy="576064"/>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10</a:t>
            </a:r>
            <a:endParaRPr kumimoji="1" lang="ja-JP" altLang="en-US"/>
          </a:p>
        </p:txBody>
      </p:sp>
      <p:cxnSp>
        <p:nvCxnSpPr>
          <p:cNvPr id="6" name="Straight Arrow Connector 5"/>
          <p:cNvCxnSpPr/>
          <p:nvPr/>
        </p:nvCxnSpPr>
        <p:spPr>
          <a:xfrm>
            <a:off x="9270801" y="3438723"/>
            <a:ext cx="864096" cy="50405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7" name="Oval 6"/>
          <p:cNvSpPr/>
          <p:nvPr/>
        </p:nvSpPr>
        <p:spPr>
          <a:xfrm>
            <a:off x="10062889" y="1782539"/>
            <a:ext cx="792088" cy="576064"/>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9</a:t>
            </a:r>
            <a:endParaRPr kumimoji="1" lang="ja-JP" altLang="en-US"/>
          </a:p>
        </p:txBody>
      </p:sp>
      <p:cxnSp>
        <p:nvCxnSpPr>
          <p:cNvPr id="8" name="Straight Arrow Connector 7"/>
          <p:cNvCxnSpPr/>
          <p:nvPr/>
        </p:nvCxnSpPr>
        <p:spPr>
          <a:xfrm>
            <a:off x="10710961" y="2358603"/>
            <a:ext cx="864096" cy="50405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9" name="Oval 8"/>
          <p:cNvSpPr/>
          <p:nvPr/>
        </p:nvSpPr>
        <p:spPr>
          <a:xfrm>
            <a:off x="4086225" y="2430611"/>
            <a:ext cx="792088" cy="576064"/>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12</a:t>
            </a:r>
            <a:endParaRPr kumimoji="1" lang="ja-JP" altLang="en-US"/>
          </a:p>
        </p:txBody>
      </p:sp>
      <p:cxnSp>
        <p:nvCxnSpPr>
          <p:cNvPr id="10" name="Straight Arrow Connector 9"/>
          <p:cNvCxnSpPr/>
          <p:nvPr/>
        </p:nvCxnSpPr>
        <p:spPr>
          <a:xfrm>
            <a:off x="4734297" y="3006675"/>
            <a:ext cx="504056" cy="72008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3" name="Oval 12"/>
          <p:cNvSpPr/>
          <p:nvPr/>
        </p:nvSpPr>
        <p:spPr>
          <a:xfrm>
            <a:off x="8550721" y="4158803"/>
            <a:ext cx="792088" cy="576064"/>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11</a:t>
            </a:r>
            <a:endParaRPr kumimoji="1" lang="ja-JP" altLang="en-US"/>
          </a:p>
        </p:txBody>
      </p:sp>
      <p:cxnSp>
        <p:nvCxnSpPr>
          <p:cNvPr id="14" name="Straight Arrow Connector 13"/>
          <p:cNvCxnSpPr/>
          <p:nvPr/>
        </p:nvCxnSpPr>
        <p:spPr>
          <a:xfrm>
            <a:off x="9198793" y="4734867"/>
            <a:ext cx="864096" cy="50405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solidFill>
                  <a:srgbClr val="FFC000"/>
                </a:solidFill>
              </a:rPr>
              <a:t>What Looks Good in </a:t>
            </a:r>
            <a:r>
              <a:rPr lang="en-US" altLang="ja-JP" dirty="0" smtClean="0">
                <a:solidFill>
                  <a:srgbClr val="FFC000"/>
                </a:solidFill>
              </a:rPr>
              <a:t>Product Detail Pages</a:t>
            </a:r>
            <a:endParaRPr kumimoji="1" lang="ja-JP" altLang="en-US"/>
          </a:p>
        </p:txBody>
      </p:sp>
      <p:sp>
        <p:nvSpPr>
          <p:cNvPr id="3" name="Vertical Text Placeholder 2"/>
          <p:cNvSpPr>
            <a:spLocks noGrp="1"/>
          </p:cNvSpPr>
          <p:nvPr>
            <p:ph type="body" orient="vert" idx="1"/>
          </p:nvPr>
        </p:nvSpPr>
        <p:spPr/>
        <p:txBody>
          <a:bodyPr vert="horz">
            <a:normAutofit fontScale="92500" lnSpcReduction="10000"/>
          </a:bodyPr>
          <a:lstStyle/>
          <a:p>
            <a:pPr marL="514350" indent="-514350">
              <a:buFont typeface="+mj-lt"/>
              <a:buAutoNum type="arabicPeriod"/>
            </a:pPr>
            <a:r>
              <a:rPr lang="en-US" altLang="ja-JP" sz="3200" dirty="0" smtClean="0">
                <a:solidFill>
                  <a:srgbClr val="0070C0"/>
                </a:solidFill>
              </a:rPr>
              <a:t>Add to shopping cart button is being shown with gold color.</a:t>
            </a:r>
            <a:endParaRPr lang="en-IN" altLang="ja-JP" sz="3200" dirty="0" smtClean="0">
              <a:solidFill>
                <a:srgbClr val="0070C0"/>
              </a:solidFill>
            </a:endParaRPr>
          </a:p>
          <a:p>
            <a:pPr marL="514350" indent="-514350">
              <a:buFont typeface="+mj-lt"/>
              <a:buAutoNum type="arabicPeriod"/>
            </a:pPr>
            <a:r>
              <a:rPr lang="en-US" altLang="ja-JP" sz="3200" dirty="0" smtClean="0">
                <a:solidFill>
                  <a:srgbClr val="0070C0"/>
                </a:solidFill>
              </a:rPr>
              <a:t>Product name in Blue color and description in Black color</a:t>
            </a:r>
          </a:p>
          <a:p>
            <a:pPr marL="514350" indent="-514350">
              <a:buFont typeface="+mj-lt"/>
              <a:buAutoNum type="arabicPeriod"/>
            </a:pPr>
            <a:r>
              <a:rPr lang="en-US" altLang="ja-JP" sz="3200" dirty="0" smtClean="0">
                <a:solidFill>
                  <a:srgbClr val="0070C0"/>
                </a:solidFill>
              </a:rPr>
              <a:t>Product </a:t>
            </a:r>
            <a:r>
              <a:rPr lang="en-US" altLang="ja-JP" sz="3200" dirty="0" smtClean="0">
                <a:solidFill>
                  <a:srgbClr val="0070C0"/>
                </a:solidFill>
              </a:rPr>
              <a:t>Price in Red Color</a:t>
            </a:r>
          </a:p>
          <a:p>
            <a:pPr marL="514350" indent="-514350">
              <a:buFont typeface="+mj-lt"/>
              <a:buAutoNum type="arabicPeriod"/>
            </a:pPr>
            <a:r>
              <a:rPr lang="en-US" altLang="ja-JP" sz="3200" dirty="0" smtClean="0">
                <a:solidFill>
                  <a:srgbClr val="0070C0"/>
                </a:solidFill>
              </a:rPr>
              <a:t>Tax amount is having background color as Red</a:t>
            </a:r>
          </a:p>
          <a:p>
            <a:pPr marL="514350" indent="-514350">
              <a:buFont typeface="+mj-lt"/>
              <a:buAutoNum type="arabicPeriod"/>
            </a:pPr>
            <a:r>
              <a:rPr lang="en-US" altLang="ja-JP" sz="3200" dirty="0" smtClean="0">
                <a:solidFill>
                  <a:srgbClr val="0070C0"/>
                </a:solidFill>
              </a:rPr>
              <a:t>Button in Orange Color</a:t>
            </a:r>
          </a:p>
          <a:p>
            <a:pPr marL="514350" indent="-514350">
              <a:buFont typeface="+mj-lt"/>
              <a:buAutoNum type="arabicPeriod"/>
            </a:pPr>
            <a:r>
              <a:rPr lang="en-US" altLang="ja-JP" sz="3200" dirty="0" smtClean="0">
                <a:solidFill>
                  <a:srgbClr val="0070C0"/>
                </a:solidFill>
              </a:rPr>
              <a:t>Header and Footer is same as Main Page (First Page)</a:t>
            </a:r>
            <a:endParaRPr lang="en-IN" altLang="ja-JP" sz="3200" dirty="0" smtClean="0">
              <a:solidFill>
                <a:srgbClr val="0070C0"/>
              </a:solidFill>
            </a:endParaRPr>
          </a:p>
          <a:p>
            <a:pPr marL="514350" indent="-514350">
              <a:buFont typeface="+mj-lt"/>
              <a:buAutoNum type="arabicPeriod"/>
            </a:pPr>
            <a:r>
              <a:rPr lang="en-US" altLang="ja-JP" sz="3200" dirty="0" smtClean="0">
                <a:solidFill>
                  <a:srgbClr val="0070C0"/>
                </a:solidFill>
              </a:rPr>
              <a:t>Similar </a:t>
            </a:r>
            <a:r>
              <a:rPr lang="en-US" altLang="ja-JP" sz="3200" dirty="0" smtClean="0">
                <a:solidFill>
                  <a:srgbClr val="0070C0"/>
                </a:solidFill>
              </a:rPr>
              <a:t>Product list is also displayed</a:t>
            </a:r>
          </a:p>
          <a:p>
            <a:pPr marL="514350" indent="-514350">
              <a:buFont typeface="+mj-lt"/>
              <a:buAutoNum type="arabicPeriod"/>
            </a:pPr>
            <a:r>
              <a:rPr lang="en-US" altLang="ja-JP" sz="3200" dirty="0" smtClean="0">
                <a:solidFill>
                  <a:srgbClr val="0070C0"/>
                </a:solidFill>
              </a:rPr>
              <a:t>Product review also displayed having background color as Black</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049" y="321557"/>
            <a:ext cx="10437786" cy="658095"/>
          </a:xfrm>
        </p:spPr>
        <p:txBody>
          <a:bodyPr/>
          <a:lstStyle/>
          <a:p>
            <a:pPr algn="ctr"/>
            <a:r>
              <a:rPr lang="en-US" altLang="ja-JP" dirty="0" smtClean="0"/>
              <a:t>sign in page</a:t>
            </a:r>
            <a:endParaRPr kumimoji="1" lang="ja-JP" altLang="en-US"/>
          </a:p>
        </p:txBody>
      </p:sp>
      <p:cxnSp>
        <p:nvCxnSpPr>
          <p:cNvPr id="8" name="Straight Arrow Connector 7"/>
          <p:cNvCxnSpPr/>
          <p:nvPr/>
        </p:nvCxnSpPr>
        <p:spPr>
          <a:xfrm flipV="1">
            <a:off x="8302806" y="3171696"/>
            <a:ext cx="2415569" cy="67447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10718376" y="3003077"/>
            <a:ext cx="503243" cy="42154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kumimoji="1" lang="en-US" altLang="ja-JP" dirty="0" smtClean="0"/>
              <a:t>2</a:t>
            </a:r>
            <a:endParaRPr kumimoji="1" lang="ja-JP" altLang="en-US"/>
          </a:p>
        </p:txBody>
      </p:sp>
      <p:cxnSp>
        <p:nvCxnSpPr>
          <p:cNvPr id="10" name="Straight Arrow Connector 9"/>
          <p:cNvCxnSpPr/>
          <p:nvPr/>
        </p:nvCxnSpPr>
        <p:spPr>
          <a:xfrm>
            <a:off x="5887239" y="4267716"/>
            <a:ext cx="27175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8705402" y="4099099"/>
            <a:ext cx="402594" cy="33723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kumimoji="1" lang="en-US" altLang="ja-JP" dirty="0" smtClean="0"/>
              <a:t>3</a:t>
            </a:r>
            <a:endParaRPr kumimoji="1" lang="ja-JP" altLang="en-US"/>
          </a:p>
        </p:txBody>
      </p:sp>
      <p:sp>
        <p:nvSpPr>
          <p:cNvPr id="13" name="Oval 12"/>
          <p:cNvSpPr/>
          <p:nvPr/>
        </p:nvSpPr>
        <p:spPr>
          <a:xfrm>
            <a:off x="8705402" y="4436337"/>
            <a:ext cx="402594" cy="33723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a:t>4</a:t>
            </a:r>
            <a:endParaRPr kumimoji="1" lang="ja-JP" altLang="en-US"/>
          </a:p>
        </p:txBody>
      </p:sp>
      <p:cxnSp>
        <p:nvCxnSpPr>
          <p:cNvPr id="14" name="Straight Arrow Connector 13"/>
          <p:cNvCxnSpPr/>
          <p:nvPr/>
        </p:nvCxnSpPr>
        <p:spPr>
          <a:xfrm>
            <a:off x="5283346" y="4942193"/>
            <a:ext cx="4529191" cy="8430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5" name="Oval 14"/>
          <p:cNvSpPr/>
          <p:nvPr/>
        </p:nvSpPr>
        <p:spPr>
          <a:xfrm>
            <a:off x="9812538" y="4773574"/>
            <a:ext cx="402594" cy="33723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a:t>5</a:t>
            </a:r>
            <a:endParaRPr kumimoji="1" lang="ja-JP" altLang="en-US"/>
          </a:p>
        </p:txBody>
      </p:sp>
      <p:cxnSp>
        <p:nvCxnSpPr>
          <p:cNvPr id="16" name="Straight Arrow Connector 15"/>
          <p:cNvCxnSpPr/>
          <p:nvPr/>
        </p:nvCxnSpPr>
        <p:spPr>
          <a:xfrm>
            <a:off x="7296320" y="6796997"/>
            <a:ext cx="27175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 name="Oval 16"/>
          <p:cNvSpPr/>
          <p:nvPr/>
        </p:nvSpPr>
        <p:spPr>
          <a:xfrm>
            <a:off x="10114483" y="6712689"/>
            <a:ext cx="402594" cy="33723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a:t>8</a:t>
            </a:r>
            <a:endParaRPr kumimoji="1" lang="ja-JP" altLang="en-US"/>
          </a:p>
        </p:txBody>
      </p:sp>
      <p:cxnSp>
        <p:nvCxnSpPr>
          <p:cNvPr id="18" name="Straight Arrow Connector 17"/>
          <p:cNvCxnSpPr/>
          <p:nvPr/>
        </p:nvCxnSpPr>
        <p:spPr>
          <a:xfrm>
            <a:off x="7195672" y="6122522"/>
            <a:ext cx="27175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10013835" y="5953905"/>
            <a:ext cx="402594" cy="33723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a:t>7</a:t>
            </a:r>
            <a:endParaRPr kumimoji="1" lang="ja-JP" altLang="en-US"/>
          </a:p>
        </p:txBody>
      </p:sp>
      <p:cxnSp>
        <p:nvCxnSpPr>
          <p:cNvPr id="20" name="Straight Arrow Connector 19"/>
          <p:cNvCxnSpPr/>
          <p:nvPr/>
        </p:nvCxnSpPr>
        <p:spPr>
          <a:xfrm>
            <a:off x="6994375" y="5110809"/>
            <a:ext cx="2516217" cy="25292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Oval 20"/>
          <p:cNvSpPr/>
          <p:nvPr/>
        </p:nvSpPr>
        <p:spPr>
          <a:xfrm>
            <a:off x="9611239" y="5195121"/>
            <a:ext cx="402594" cy="33723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6</a:t>
            </a:r>
            <a:endParaRPr kumimoji="1" lang="ja-JP" altLang="en-US"/>
          </a:p>
        </p:txBody>
      </p:sp>
      <p:cxnSp>
        <p:nvCxnSpPr>
          <p:cNvPr id="22" name="Straight Arrow Connector 21"/>
          <p:cNvCxnSpPr/>
          <p:nvPr/>
        </p:nvCxnSpPr>
        <p:spPr>
          <a:xfrm>
            <a:off x="7296320" y="6459759"/>
            <a:ext cx="27175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3" name="Oval 22"/>
          <p:cNvSpPr/>
          <p:nvPr/>
        </p:nvSpPr>
        <p:spPr>
          <a:xfrm>
            <a:off x="10114483" y="6375452"/>
            <a:ext cx="402594" cy="33723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9</a:t>
            </a:r>
            <a:endParaRPr kumimoji="1" lang="ja-JP" altLang="en-US"/>
          </a:p>
        </p:txBody>
      </p:sp>
      <p:sp>
        <p:nvSpPr>
          <p:cNvPr id="26" name="Content Placeholder 25"/>
          <p:cNvSpPr>
            <a:spLocks noGrp="1"/>
          </p:cNvSpPr>
          <p:nvPr>
            <p:ph sz="quarter" idx="1"/>
          </p:nvPr>
        </p:nvSpPr>
        <p:spPr>
          <a:xfrm>
            <a:off x="380682" y="2748923"/>
            <a:ext cx="7326951" cy="2885917"/>
          </a:xfrm>
        </p:spPr>
        <p:txBody>
          <a:bodyPr/>
          <a:lstStyle/>
          <a:p>
            <a:pPr>
              <a:buNone/>
            </a:pPr>
            <a:endParaRPr kumimoji="1" lang="ja-JP"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653509" y="473794"/>
            <a:ext cx="10437786" cy="7134234"/>
          </a:xfrm>
        </p:spPr>
        <p:txBody>
          <a:bodyPr/>
          <a:lstStyle/>
          <a:p>
            <a:pPr marL="539039" indent="-539039">
              <a:buFont typeface="+mj-lt"/>
              <a:buAutoNum type="arabicPeriod"/>
            </a:pPr>
            <a:r>
              <a:rPr lang="en-US" altLang="ja-JP" sz="2400" dirty="0" smtClean="0">
                <a:latin typeface="Times New Roman" pitchFamily="18" charset="0"/>
                <a:cs typeface="Times New Roman" pitchFamily="18" charset="0"/>
              </a:rPr>
              <a:t>The logo of website shown in center of the page and panel</a:t>
            </a:r>
          </a:p>
          <a:p>
            <a:pPr marL="539039" indent="-539039">
              <a:buFont typeface="+mj-lt"/>
              <a:buAutoNum type="arabicPeriod"/>
            </a:pPr>
            <a:r>
              <a:rPr lang="en-US" altLang="ja-JP" sz="2400" dirty="0" smtClean="0">
                <a:latin typeface="Times New Roman" pitchFamily="18" charset="0"/>
                <a:cs typeface="Times New Roman" pitchFamily="18" charset="0"/>
              </a:rPr>
              <a:t>The block is in center of the page and in background is playing video.</a:t>
            </a:r>
          </a:p>
          <a:p>
            <a:pPr marL="539039" indent="-539039">
              <a:buFont typeface="+mj-lt"/>
              <a:buAutoNum type="arabicPeriod"/>
            </a:pPr>
            <a:endParaRPr lang="en-US" altLang="ja-JP" sz="2400" dirty="0" smtClean="0">
              <a:latin typeface="Times New Roman" pitchFamily="18" charset="0"/>
              <a:cs typeface="Times New Roman" pitchFamily="18" charset="0"/>
            </a:endParaRPr>
          </a:p>
          <a:p>
            <a:pPr marL="539039" indent="-539039">
              <a:buFont typeface="+mj-lt"/>
              <a:buAutoNum type="arabicPeriod"/>
            </a:pPr>
            <a:r>
              <a:rPr lang="en-US" altLang="ja-JP" sz="2400" dirty="0" smtClean="0">
                <a:latin typeface="Times New Roman" pitchFamily="18" charset="0"/>
                <a:cs typeface="Times New Roman" pitchFamily="18" charset="0"/>
              </a:rPr>
              <a:t>Email address text field simple with place holder Email address</a:t>
            </a:r>
          </a:p>
          <a:p>
            <a:pPr marL="539039" indent="-539039">
              <a:buFont typeface="+mj-lt"/>
              <a:buAutoNum type="arabicPeriod"/>
            </a:pPr>
            <a:endParaRPr lang="en-US" altLang="ja-JP" sz="2400" dirty="0" smtClean="0">
              <a:latin typeface="Times New Roman" pitchFamily="18" charset="0"/>
              <a:cs typeface="Times New Roman" pitchFamily="18" charset="0"/>
            </a:endParaRPr>
          </a:p>
          <a:p>
            <a:pPr marL="539039" indent="-539039">
              <a:buFont typeface="+mj-lt"/>
              <a:buAutoNum type="arabicPeriod"/>
            </a:pPr>
            <a:r>
              <a:rPr lang="en-US" altLang="ja-JP" sz="2400" dirty="0" smtClean="0">
                <a:latin typeface="Times New Roman" pitchFamily="18" charset="0"/>
                <a:cs typeface="Times New Roman" pitchFamily="18" charset="0"/>
              </a:rPr>
              <a:t>Password text field also simple with place holder Password</a:t>
            </a:r>
          </a:p>
          <a:p>
            <a:pPr marL="539039" indent="-539039">
              <a:buFont typeface="+mj-lt"/>
              <a:buAutoNum type="arabicPeriod"/>
            </a:pPr>
            <a:r>
              <a:rPr lang="en-US" altLang="ja-JP" sz="2400" dirty="0" smtClean="0">
                <a:latin typeface="Times New Roman" pitchFamily="18" charset="0"/>
                <a:cs typeface="Times New Roman" pitchFamily="18" charset="0"/>
              </a:rPr>
              <a:t>One checkbox is there to keep me  login so do not login again and again</a:t>
            </a:r>
          </a:p>
          <a:p>
            <a:pPr marL="539039" indent="-539039">
              <a:buFont typeface="+mj-lt"/>
              <a:buAutoNum type="arabicPeriod"/>
            </a:pPr>
            <a:r>
              <a:rPr lang="en-US" altLang="ja-JP" sz="2400" dirty="0" smtClean="0">
                <a:latin typeface="Times New Roman" pitchFamily="18" charset="0"/>
                <a:cs typeface="Times New Roman" pitchFamily="18" charset="0"/>
              </a:rPr>
              <a:t>Small link is given forgot password and it is 50% blur</a:t>
            </a:r>
          </a:p>
          <a:p>
            <a:pPr marL="539039" indent="-539039">
              <a:buFont typeface="+mj-lt"/>
              <a:buAutoNum type="arabicPeriod"/>
            </a:pPr>
            <a:r>
              <a:rPr lang="en-US" altLang="ja-JP" sz="2400" dirty="0" smtClean="0">
                <a:latin typeface="Times New Roman" pitchFamily="18" charset="0"/>
                <a:cs typeface="Times New Roman" pitchFamily="18" charset="0"/>
              </a:rPr>
              <a:t>Login button has large in size and black in background color </a:t>
            </a:r>
          </a:p>
          <a:p>
            <a:pPr marL="539039" indent="-539039">
              <a:buFont typeface="+mj-lt"/>
              <a:buAutoNum type="arabicPeriod"/>
            </a:pPr>
            <a:r>
              <a:rPr lang="en-US" altLang="ja-JP" sz="2400" dirty="0" smtClean="0">
                <a:latin typeface="Times New Roman" pitchFamily="18" charset="0"/>
                <a:cs typeface="Times New Roman" pitchFamily="18" charset="0"/>
              </a:rPr>
              <a:t>One link is given  if your account is  not present  then  create the new user </a:t>
            </a:r>
          </a:p>
          <a:p>
            <a:pPr marL="539039" indent="-539039">
              <a:buFont typeface="+mj-lt"/>
              <a:buAutoNum type="arabicPeriod"/>
            </a:pPr>
            <a:r>
              <a:rPr lang="en-US" altLang="ja-JP" sz="2400" dirty="0" smtClean="0">
                <a:latin typeface="Times New Roman" pitchFamily="18" charset="0"/>
                <a:cs typeface="Times New Roman" pitchFamily="18" charset="0"/>
              </a:rPr>
              <a:t>Also face book login button is there  to login from face book id  in that button  small face book logo is there  which is so beautiful and easily understand  it is face book login button  </a:t>
            </a:r>
          </a:p>
          <a:p>
            <a:pPr marL="539039" indent="-539039">
              <a:buFont typeface="+mj-lt"/>
              <a:buAutoNum type="arabicPeriod"/>
            </a:pPr>
            <a:endParaRPr lang="en-US" altLang="ja-JP" sz="2400" dirty="0" smtClean="0">
              <a:solidFill>
                <a:schemeClr val="tx1">
                  <a:lumMod val="50000"/>
                  <a:lumOff val="50000"/>
                </a:schemeClr>
              </a:solidFill>
              <a:latin typeface="Times New Roman" pitchFamily="18" charset="0"/>
              <a:cs typeface="Times New Roman" pitchFamily="18" charset="0"/>
            </a:endParaRPr>
          </a:p>
          <a:p>
            <a:pPr marL="539039" indent="-539039">
              <a:buFont typeface="+mj-lt"/>
              <a:buAutoNum type="arabicPeriod"/>
            </a:pPr>
            <a:endParaRPr lang="en-US" altLang="ja-JP" sz="2400" dirty="0" smtClean="0">
              <a:solidFill>
                <a:schemeClr val="tx1">
                  <a:lumMod val="50000"/>
                  <a:lumOff val="50000"/>
                </a:schemeClr>
              </a:solidFill>
              <a:latin typeface="Times New Roman" pitchFamily="18" charset="0"/>
              <a:cs typeface="Times New Roman" pitchFamily="18" charset="0"/>
            </a:endParaRPr>
          </a:p>
          <a:p>
            <a:pPr marL="539039" indent="-539039">
              <a:buFont typeface="+mj-lt"/>
              <a:buAutoNum type="arabicPeriod"/>
            </a:pPr>
            <a:endParaRPr lang="en-US" altLang="ja-JP" dirty="0" smtClean="0">
              <a:solidFill>
                <a:schemeClr val="tx1">
                  <a:lumMod val="50000"/>
                  <a:lumOff val="50000"/>
                </a:schemeClr>
              </a:solidFill>
              <a:latin typeface="Times New Roman" pitchFamily="18" charset="0"/>
              <a:cs typeface="Times New Roman" pitchFamily="18" charset="0"/>
            </a:endParaRPr>
          </a:p>
          <a:p>
            <a:pPr marL="539039" indent="-539039">
              <a:buFont typeface="+mj-lt"/>
              <a:buAutoNum type="arabicPeriod"/>
            </a:pPr>
            <a:endParaRPr lang="en-US" altLang="ja-JP" dirty="0" smtClean="0">
              <a:solidFill>
                <a:schemeClr val="tx1">
                  <a:lumMod val="50000"/>
                  <a:lumOff val="50000"/>
                </a:schemeClr>
              </a:solidFill>
              <a:latin typeface="Times New Roman" pitchFamily="18" charset="0"/>
              <a:cs typeface="Times New Roman" pitchFamily="18" charset="0"/>
            </a:endParaRPr>
          </a:p>
          <a:p>
            <a:pPr marL="539039" indent="-539039">
              <a:buFont typeface="+mj-lt"/>
              <a:buAutoNum type="arabicPeriod"/>
            </a:pPr>
            <a:endParaRPr lang="en-US" altLang="ja-JP" dirty="0" smtClean="0">
              <a:solidFill>
                <a:schemeClr val="tx1">
                  <a:lumMod val="50000"/>
                  <a:lumOff val="50000"/>
                </a:schemeClr>
              </a:solidFill>
              <a:latin typeface="Times New Roman" pitchFamily="18" charset="0"/>
              <a:cs typeface="Times New Roman" pitchFamily="18" charset="0"/>
            </a:endParaRPr>
          </a:p>
          <a:p>
            <a:pPr marL="539039" indent="-539039">
              <a:buFont typeface="+mj-lt"/>
              <a:buAutoNum type="arabicPeriod"/>
            </a:pPr>
            <a:endParaRPr lang="en-US" altLang="ja-JP" dirty="0" smtClean="0">
              <a:solidFill>
                <a:schemeClr val="tx1">
                  <a:lumMod val="50000"/>
                  <a:lumOff val="50000"/>
                </a:schemeClr>
              </a:solidFill>
              <a:latin typeface="Times New Roman" pitchFamily="18" charset="0"/>
              <a:cs typeface="Times New Roman" pitchFamily="18" charset="0"/>
            </a:endParaRPr>
          </a:p>
          <a:p>
            <a:pPr marL="539039" indent="-539039">
              <a:buFont typeface="+mj-lt"/>
              <a:buAutoNum type="arabicPeriod"/>
            </a:pPr>
            <a:endParaRPr kumimoji="1" lang="ja-JP" altLang="en-US">
              <a:latin typeface="Times New Roman" pitchFamily="18" charset="0"/>
              <a:cs typeface="Times New Roman"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
            <a:ext cx="12780963" cy="1338263"/>
          </a:xfrm>
        </p:spPr>
        <p:txBody>
          <a:bodyPr/>
          <a:lstStyle/>
          <a:p>
            <a:pPr algn="ctr"/>
            <a:r>
              <a:rPr lang="en-US" altLang="ja-JP" dirty="0" smtClean="0"/>
              <a:t>LOGIN PAGE  ERROR MASSAGES</a:t>
            </a:r>
            <a:endParaRPr kumimoji="1" lang="ja-JP" altLang="en-US"/>
          </a:p>
        </p:txBody>
      </p:sp>
      <p:pic>
        <p:nvPicPr>
          <p:cNvPr id="1026" name="Picture 2"/>
          <p:cNvPicPr>
            <a:picLocks noGrp="1" noChangeAspect="1" noChangeArrowheads="1"/>
          </p:cNvPicPr>
          <p:nvPr>
            <p:ph sz="quarter" idx="1"/>
          </p:nvPr>
        </p:nvPicPr>
        <p:blipFill>
          <a:blip r:embed="rId2" cstate="print"/>
          <a:srcRect/>
          <a:stretch>
            <a:fillRect/>
          </a:stretch>
        </p:blipFill>
        <p:spPr bwMode="auto">
          <a:xfrm>
            <a:off x="250913" y="1738437"/>
            <a:ext cx="11952098" cy="5985965"/>
          </a:xfrm>
          <a:prstGeom prst="rect">
            <a:avLst/>
          </a:prstGeom>
          <a:noFill/>
          <a:ln w="9525">
            <a:noFill/>
            <a:miter lim="800000"/>
            <a:headEnd/>
            <a:tailEnd/>
          </a:ln>
        </p:spPr>
      </p:pic>
      <p:cxnSp>
        <p:nvCxnSpPr>
          <p:cNvPr id="5" name="Straight Arrow Connector 4"/>
          <p:cNvCxnSpPr/>
          <p:nvPr/>
        </p:nvCxnSpPr>
        <p:spPr>
          <a:xfrm>
            <a:off x="6692428" y="4183406"/>
            <a:ext cx="27175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9510592" y="4014789"/>
            <a:ext cx="503243" cy="421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107808" tIns="53904" rIns="107808" bIns="53904" rtlCol="0" anchor="ctr"/>
          <a:lstStyle/>
          <a:p>
            <a:pPr algn="ctr"/>
            <a:r>
              <a:rPr kumimoji="1" lang="en-US" altLang="ja-JP" dirty="0" smtClean="0"/>
              <a:t>1</a:t>
            </a:r>
            <a:endParaRPr kumimoji="1" lang="ja-JP" altLang="en-US"/>
          </a:p>
        </p:txBody>
      </p:sp>
      <p:cxnSp>
        <p:nvCxnSpPr>
          <p:cNvPr id="7" name="Straight Arrow Connector 6"/>
          <p:cNvCxnSpPr/>
          <p:nvPr/>
        </p:nvCxnSpPr>
        <p:spPr>
          <a:xfrm>
            <a:off x="6289833" y="4942191"/>
            <a:ext cx="27175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8" name="Oval 7"/>
          <p:cNvSpPr/>
          <p:nvPr/>
        </p:nvSpPr>
        <p:spPr>
          <a:xfrm>
            <a:off x="9107997" y="4773574"/>
            <a:ext cx="503243" cy="421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107808" tIns="53904" rIns="107808" bIns="53904" rtlCol="0" anchor="ctr"/>
          <a:lstStyle/>
          <a:p>
            <a:pPr algn="ctr"/>
            <a:r>
              <a:rPr lang="en-US" altLang="ja-JP" dirty="0" smtClean="0"/>
              <a:t>2</a:t>
            </a:r>
            <a:endParaRPr kumimoji="1" lang="ja-JP"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854806" y="389487"/>
            <a:ext cx="10437786" cy="5706351"/>
          </a:xfrm>
        </p:spPr>
        <p:txBody>
          <a:bodyPr/>
          <a:lstStyle/>
          <a:p>
            <a:pPr marL="539039" indent="-539039">
              <a:buFont typeface="+mj-lt"/>
              <a:buAutoNum type="arabicPeriod"/>
            </a:pPr>
            <a:r>
              <a:rPr lang="en-US" altLang="ja-JP" sz="2400" dirty="0" smtClean="0">
                <a:latin typeface="Times New Roman" pitchFamily="18" charset="0"/>
                <a:cs typeface="Times New Roman" pitchFamily="18" charset="0"/>
              </a:rPr>
              <a:t>When click on login button it will show field level error please enter valid email address the font size is 12 and color of error massages is red </a:t>
            </a:r>
          </a:p>
          <a:p>
            <a:pPr marL="539039" indent="-539039">
              <a:buFont typeface="+mj-lt"/>
              <a:buAutoNum type="arabicPeriod"/>
            </a:pPr>
            <a:r>
              <a:rPr lang="en-US" altLang="ja-JP" sz="2400" dirty="0" smtClean="0">
                <a:latin typeface="Times New Roman" pitchFamily="18" charset="0"/>
                <a:cs typeface="Times New Roman" pitchFamily="18" charset="0"/>
              </a:rPr>
              <a:t>Please enter password also same red color massage with font size 12 </a:t>
            </a:r>
          </a:p>
          <a:p>
            <a:pPr marL="539039" indent="-539039">
              <a:buNone/>
            </a:pPr>
            <a:endParaRPr lang="en-US" altLang="ja-JP" dirty="0" smtClean="0"/>
          </a:p>
          <a:p>
            <a:pPr marL="539039" indent="-539039">
              <a:buFont typeface="+mj-lt"/>
              <a:buAutoNum type="arabicPeriod"/>
            </a:pPr>
            <a:endParaRPr kumimoji="1" lang="ja-JP"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				HOME PAGE</a:t>
            </a:r>
            <a:endParaRPr kumimoji="1" lang="ja-JP" altLang="en-US"/>
          </a:p>
        </p:txBody>
      </p:sp>
      <p:pic>
        <p:nvPicPr>
          <p:cNvPr id="10" name="Content Placeholder 9" descr="Screenshot_2.png"/>
          <p:cNvPicPr>
            <a:picLocks noGrp="1" noChangeAspect="1"/>
          </p:cNvPicPr>
          <p:nvPr>
            <p:ph sz="quarter" idx="1"/>
          </p:nvPr>
        </p:nvPicPr>
        <p:blipFill>
          <a:blip r:embed="rId2" cstate="print"/>
          <a:stretch>
            <a:fillRect/>
          </a:stretch>
        </p:blipFill>
        <p:spPr>
          <a:xfrm>
            <a:off x="269801" y="1926555"/>
            <a:ext cx="12079112" cy="5759000"/>
          </a:xfrm>
        </p:spPr>
      </p:pic>
      <p:cxnSp>
        <p:nvCxnSpPr>
          <p:cNvPr id="11" name="Straight Arrow Connector 10"/>
          <p:cNvCxnSpPr/>
          <p:nvPr/>
        </p:nvCxnSpPr>
        <p:spPr>
          <a:xfrm flipV="1">
            <a:off x="485825" y="1638523"/>
            <a:ext cx="2573499" cy="50405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2" name="Oval 11"/>
          <p:cNvSpPr/>
          <p:nvPr/>
        </p:nvSpPr>
        <p:spPr>
          <a:xfrm>
            <a:off x="3222129" y="1422499"/>
            <a:ext cx="503243" cy="42154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kumimoji="1" lang="en-US" altLang="ja-JP" dirty="0" smtClean="0"/>
              <a:t>1</a:t>
            </a:r>
            <a:endParaRPr kumimoji="1" lang="ja-JP" altLang="en-US"/>
          </a:p>
        </p:txBody>
      </p:sp>
      <p:cxnSp>
        <p:nvCxnSpPr>
          <p:cNvPr id="14" name="Elbow Connector 13"/>
          <p:cNvCxnSpPr/>
          <p:nvPr/>
        </p:nvCxnSpPr>
        <p:spPr>
          <a:xfrm rot="16200000" flipV="1">
            <a:off x="6656087" y="2525045"/>
            <a:ext cx="908947" cy="288031"/>
          </a:xfrm>
          <a:prstGeom prst="bentConnector3">
            <a:avLst>
              <a:gd name="adj1" fmla="val 50000"/>
            </a:avLst>
          </a:prstGeom>
          <a:ln>
            <a:tailEnd type="triangle"/>
          </a:ln>
        </p:spPr>
        <p:style>
          <a:lnRef idx="3">
            <a:schemeClr val="accent2"/>
          </a:lnRef>
          <a:fillRef idx="0">
            <a:schemeClr val="accent2"/>
          </a:fillRef>
          <a:effectRef idx="2">
            <a:schemeClr val="accent2"/>
          </a:effectRef>
          <a:fontRef idx="minor">
            <a:schemeClr val="tx1"/>
          </a:fontRef>
        </p:style>
      </p:cxnSp>
      <p:sp>
        <p:nvSpPr>
          <p:cNvPr id="18" name="Oval 17"/>
          <p:cNvSpPr/>
          <p:nvPr/>
        </p:nvSpPr>
        <p:spPr>
          <a:xfrm>
            <a:off x="8262689" y="3366715"/>
            <a:ext cx="503243" cy="42154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4</a:t>
            </a:r>
            <a:endParaRPr kumimoji="1" lang="ja-JP" altLang="en-US"/>
          </a:p>
        </p:txBody>
      </p:sp>
      <p:sp>
        <p:nvSpPr>
          <p:cNvPr id="30" name="Oval 29"/>
          <p:cNvSpPr/>
          <p:nvPr/>
        </p:nvSpPr>
        <p:spPr>
          <a:xfrm>
            <a:off x="5166345" y="4374827"/>
            <a:ext cx="503243" cy="42154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8</a:t>
            </a:r>
            <a:endParaRPr kumimoji="1" lang="ja-JP" altLang="en-US"/>
          </a:p>
        </p:txBody>
      </p:sp>
      <p:sp>
        <p:nvSpPr>
          <p:cNvPr id="31" name="Oval 30"/>
          <p:cNvSpPr/>
          <p:nvPr/>
        </p:nvSpPr>
        <p:spPr>
          <a:xfrm>
            <a:off x="8046665" y="6391051"/>
            <a:ext cx="503243" cy="42154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kumimoji="1" lang="en-US" altLang="ja-JP" dirty="0" smtClean="0"/>
              <a:t>7</a:t>
            </a:r>
            <a:endParaRPr kumimoji="1" lang="ja-JP" altLang="en-US"/>
          </a:p>
        </p:txBody>
      </p:sp>
      <p:sp>
        <p:nvSpPr>
          <p:cNvPr id="32" name="Oval 31"/>
          <p:cNvSpPr/>
          <p:nvPr/>
        </p:nvSpPr>
        <p:spPr>
          <a:xfrm>
            <a:off x="989881" y="3654747"/>
            <a:ext cx="503243" cy="42154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6</a:t>
            </a:r>
            <a:endParaRPr kumimoji="1" lang="ja-JP" altLang="en-US"/>
          </a:p>
        </p:txBody>
      </p:sp>
      <p:sp>
        <p:nvSpPr>
          <p:cNvPr id="33" name="Oval 32"/>
          <p:cNvSpPr/>
          <p:nvPr/>
        </p:nvSpPr>
        <p:spPr>
          <a:xfrm>
            <a:off x="7038553" y="3222699"/>
            <a:ext cx="503243" cy="42154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kumimoji="1" lang="en-US" altLang="ja-JP" dirty="0" smtClean="0"/>
              <a:t>2</a:t>
            </a:r>
            <a:endParaRPr kumimoji="1" lang="ja-JP" altLang="en-US"/>
          </a:p>
        </p:txBody>
      </p:sp>
      <p:sp>
        <p:nvSpPr>
          <p:cNvPr id="34" name="Oval 33"/>
          <p:cNvSpPr/>
          <p:nvPr/>
        </p:nvSpPr>
        <p:spPr>
          <a:xfrm>
            <a:off x="11791081" y="3294707"/>
            <a:ext cx="503243" cy="42154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kumimoji="1" lang="en-US" altLang="ja-JP" dirty="0" smtClean="0"/>
              <a:t>5</a:t>
            </a:r>
            <a:endParaRPr kumimoji="1" lang="ja-JP" altLang="en-US"/>
          </a:p>
        </p:txBody>
      </p:sp>
      <p:sp>
        <p:nvSpPr>
          <p:cNvPr id="35" name="Oval 34"/>
          <p:cNvSpPr/>
          <p:nvPr/>
        </p:nvSpPr>
        <p:spPr>
          <a:xfrm>
            <a:off x="9414817" y="3294707"/>
            <a:ext cx="503243" cy="42154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3</a:t>
            </a:r>
            <a:endParaRPr kumimoji="1" lang="ja-JP" altLang="en-US"/>
          </a:p>
        </p:txBody>
      </p:sp>
      <p:cxnSp>
        <p:nvCxnSpPr>
          <p:cNvPr id="37" name="Elbow Connector 36"/>
          <p:cNvCxnSpPr/>
          <p:nvPr/>
        </p:nvCxnSpPr>
        <p:spPr>
          <a:xfrm rot="16200000" flipV="1">
            <a:off x="607415" y="2957093"/>
            <a:ext cx="908947" cy="288031"/>
          </a:xfrm>
          <a:prstGeom prst="bentConnector3">
            <a:avLst>
              <a:gd name="adj1" fmla="val 50000"/>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8" name="Elbow Connector 37"/>
          <p:cNvCxnSpPr/>
          <p:nvPr/>
        </p:nvCxnSpPr>
        <p:spPr>
          <a:xfrm rot="16200000" flipV="1">
            <a:off x="11408615" y="2597053"/>
            <a:ext cx="908947" cy="288031"/>
          </a:xfrm>
          <a:prstGeom prst="bentConnector3">
            <a:avLst>
              <a:gd name="adj1" fmla="val 50000"/>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9" name="Elbow Connector 38"/>
          <p:cNvCxnSpPr/>
          <p:nvPr/>
        </p:nvCxnSpPr>
        <p:spPr>
          <a:xfrm rot="16200000" flipV="1">
            <a:off x="7952231" y="2669061"/>
            <a:ext cx="908947" cy="288031"/>
          </a:xfrm>
          <a:prstGeom prst="bentConnector3">
            <a:avLst>
              <a:gd name="adj1" fmla="val 50000"/>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0" name="Elbow Connector 39"/>
          <p:cNvCxnSpPr/>
          <p:nvPr/>
        </p:nvCxnSpPr>
        <p:spPr>
          <a:xfrm rot="16200000" flipV="1">
            <a:off x="9032351" y="2597053"/>
            <a:ext cx="908947" cy="288031"/>
          </a:xfrm>
          <a:prstGeom prst="bentConnector3">
            <a:avLst>
              <a:gd name="adj1" fmla="val 50000"/>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1" name="Straight Arrow Connector 40"/>
          <p:cNvCxnSpPr/>
          <p:nvPr/>
        </p:nvCxnSpPr>
        <p:spPr>
          <a:xfrm flipH="1">
            <a:off x="8622729" y="6031011"/>
            <a:ext cx="1008112" cy="43204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43" name="Straight Arrow Connector 42"/>
          <p:cNvCxnSpPr/>
          <p:nvPr/>
        </p:nvCxnSpPr>
        <p:spPr>
          <a:xfrm>
            <a:off x="5454377" y="4806875"/>
            <a:ext cx="125227" cy="50405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049" y="2"/>
            <a:ext cx="10437786" cy="895341"/>
          </a:xfrm>
        </p:spPr>
        <p:txBody>
          <a:bodyPr>
            <a:normAutofit/>
          </a:bodyPr>
          <a:lstStyle/>
          <a:p>
            <a:pPr algn="ctr"/>
            <a:r>
              <a:rPr lang="en-US" altLang="ja-JP" dirty="0" smtClean="0"/>
              <a:t>f</a:t>
            </a:r>
            <a:r>
              <a:rPr kumimoji="1" lang="en-US" altLang="ja-JP" dirty="0" smtClean="0"/>
              <a:t>orgot password</a:t>
            </a:r>
            <a:endParaRPr kumimoji="1" lang="ja-JP" altLang="en-US"/>
          </a:p>
        </p:txBody>
      </p:sp>
      <p:pic>
        <p:nvPicPr>
          <p:cNvPr id="3074" name="Picture 2"/>
          <p:cNvPicPr>
            <a:picLocks noGrp="1" noChangeAspect="1" noChangeArrowheads="1"/>
          </p:cNvPicPr>
          <p:nvPr>
            <p:ph sz="quarter" idx="1"/>
          </p:nvPr>
        </p:nvPicPr>
        <p:blipFill>
          <a:blip r:embed="rId2" cstate="print"/>
          <a:srcRect/>
          <a:stretch>
            <a:fillRect/>
          </a:stretch>
        </p:blipFill>
        <p:spPr bwMode="auto">
          <a:xfrm>
            <a:off x="653507" y="1148270"/>
            <a:ext cx="11287112" cy="6491820"/>
          </a:xfrm>
          <a:prstGeom prst="rect">
            <a:avLst/>
          </a:prstGeom>
          <a:noFill/>
          <a:ln w="9525">
            <a:noFill/>
            <a:miter lim="800000"/>
            <a:headEnd/>
            <a:tailEnd/>
          </a:ln>
        </p:spPr>
      </p:pic>
      <p:cxnSp>
        <p:nvCxnSpPr>
          <p:cNvPr id="5" name="Straight Arrow Connector 4"/>
          <p:cNvCxnSpPr/>
          <p:nvPr/>
        </p:nvCxnSpPr>
        <p:spPr>
          <a:xfrm>
            <a:off x="6793077" y="3677550"/>
            <a:ext cx="27175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9611241" y="3424624"/>
            <a:ext cx="503243" cy="421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107808" tIns="53904" rIns="107808" bIns="53904" rtlCol="0" anchor="ctr"/>
          <a:lstStyle/>
          <a:p>
            <a:pPr algn="ctr"/>
            <a:r>
              <a:rPr kumimoji="1" lang="en-US" altLang="ja-JP" dirty="0" smtClean="0"/>
              <a:t>1</a:t>
            </a:r>
            <a:endParaRPr kumimoji="1" lang="ja-JP" altLang="en-US"/>
          </a:p>
        </p:txBody>
      </p:sp>
      <p:cxnSp>
        <p:nvCxnSpPr>
          <p:cNvPr id="7" name="Straight Arrow Connector 6"/>
          <p:cNvCxnSpPr/>
          <p:nvPr/>
        </p:nvCxnSpPr>
        <p:spPr>
          <a:xfrm>
            <a:off x="6390482" y="4604953"/>
            <a:ext cx="27175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8" name="Oval 7"/>
          <p:cNvSpPr/>
          <p:nvPr/>
        </p:nvSpPr>
        <p:spPr>
          <a:xfrm>
            <a:off x="9208646" y="4352027"/>
            <a:ext cx="503243" cy="421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107808" tIns="53904" rIns="107808" bIns="53904" rtlCol="0" anchor="ctr"/>
          <a:lstStyle/>
          <a:p>
            <a:pPr algn="ctr"/>
            <a:r>
              <a:rPr lang="en-US" altLang="ja-JP" dirty="0" smtClean="0"/>
              <a:t>2</a:t>
            </a:r>
            <a:endParaRPr kumimoji="1" lang="ja-JP" altLang="en-US"/>
          </a:p>
        </p:txBody>
      </p:sp>
      <p:cxnSp>
        <p:nvCxnSpPr>
          <p:cNvPr id="9" name="Straight Arrow Connector 8"/>
          <p:cNvCxnSpPr/>
          <p:nvPr/>
        </p:nvCxnSpPr>
        <p:spPr>
          <a:xfrm>
            <a:off x="6893726" y="5363737"/>
            <a:ext cx="27175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9711889" y="5110811"/>
            <a:ext cx="503243" cy="421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107808" tIns="53904" rIns="107808" bIns="53904" rtlCol="0" anchor="ctr"/>
          <a:lstStyle/>
          <a:p>
            <a:pPr algn="ctr"/>
            <a:r>
              <a:rPr lang="en-US" altLang="ja-JP" dirty="0" smtClean="0"/>
              <a:t>3</a:t>
            </a:r>
            <a:endParaRPr kumimoji="1" lang="ja-JP" altLang="en-US"/>
          </a:p>
        </p:txBody>
      </p:sp>
      <p:cxnSp>
        <p:nvCxnSpPr>
          <p:cNvPr id="11" name="Straight Arrow Connector 10"/>
          <p:cNvCxnSpPr/>
          <p:nvPr/>
        </p:nvCxnSpPr>
        <p:spPr>
          <a:xfrm>
            <a:off x="6491130" y="5953903"/>
            <a:ext cx="271751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9309295" y="5700977"/>
            <a:ext cx="503243" cy="4215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107808" tIns="53904" rIns="107808" bIns="53904" rtlCol="0" anchor="ctr"/>
          <a:lstStyle/>
          <a:p>
            <a:pPr algn="ctr"/>
            <a:r>
              <a:rPr lang="en-US" altLang="ja-JP" dirty="0" smtClean="0"/>
              <a:t>4</a:t>
            </a:r>
            <a:endParaRPr kumimoji="1" lang="ja-JP"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351562" y="558104"/>
            <a:ext cx="11675247" cy="7166296"/>
          </a:xfrm>
        </p:spPr>
        <p:txBody>
          <a:bodyPr>
            <a:normAutofit/>
          </a:bodyPr>
          <a:lstStyle/>
          <a:p>
            <a:pPr marL="539039" indent="-539039">
              <a:buFont typeface="+mj-lt"/>
              <a:buAutoNum type="arabicPeriod"/>
            </a:pPr>
            <a:r>
              <a:rPr lang="en-US" altLang="ja-JP" sz="2400" dirty="0" smtClean="0">
                <a:latin typeface="Times New Roman" pitchFamily="18" charset="0"/>
                <a:cs typeface="Times New Roman" pitchFamily="18" charset="0"/>
              </a:rPr>
              <a:t>New  popup  window with bold type heading reset password  </a:t>
            </a:r>
          </a:p>
          <a:p>
            <a:pPr marL="539039" indent="-539039">
              <a:buFont typeface="+mj-lt"/>
              <a:buAutoNum type="arabicPeriod"/>
            </a:pPr>
            <a:r>
              <a:rPr lang="en-US" altLang="ja-JP" sz="2400" dirty="0" smtClean="0">
                <a:latin typeface="Times New Roman" pitchFamily="18" charset="0"/>
                <a:cs typeface="Times New Roman" pitchFamily="18" charset="0"/>
              </a:rPr>
              <a:t>Email address field is there to enter email id </a:t>
            </a:r>
          </a:p>
          <a:p>
            <a:pPr marL="539039" indent="-539039">
              <a:buFont typeface="+mj-lt"/>
              <a:buAutoNum type="arabicPeriod"/>
            </a:pPr>
            <a:r>
              <a:rPr lang="en-US" altLang="ja-JP" sz="2400" dirty="0" smtClean="0">
                <a:latin typeface="Times New Roman" pitchFamily="18" charset="0"/>
                <a:cs typeface="Times New Roman" pitchFamily="18" charset="0"/>
              </a:rPr>
              <a:t>With black background reset button is there to reset password</a:t>
            </a:r>
          </a:p>
          <a:p>
            <a:pPr marL="539039" indent="-539039">
              <a:buFont typeface="+mj-lt"/>
              <a:buAutoNum type="arabicPeriod"/>
            </a:pPr>
            <a:r>
              <a:rPr lang="en-US" altLang="ja-JP" sz="2400" dirty="0" smtClean="0">
                <a:latin typeface="Times New Roman" pitchFamily="18" charset="0"/>
                <a:cs typeface="Times New Roman" pitchFamily="18" charset="0"/>
              </a:rPr>
              <a:t>Small size of link is there to go back to the login page </a:t>
            </a:r>
            <a:endParaRPr lang="ja-JP" altLang="en-US" sz="2400">
              <a:latin typeface="Times New Roman" pitchFamily="18" charset="0"/>
              <a:cs typeface="Times New Roman"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				HOME PAGE</a:t>
            </a:r>
            <a:endParaRPr kumimoji="1" lang="ja-JP" altLang="en-US"/>
          </a:p>
        </p:txBody>
      </p:sp>
      <p:pic>
        <p:nvPicPr>
          <p:cNvPr id="4" name="Content Placeholder 3" descr="register.png"/>
          <p:cNvPicPr>
            <a:picLocks noGrp="1" noChangeAspect="1"/>
          </p:cNvPicPr>
          <p:nvPr>
            <p:ph sz="quarter" idx="1"/>
          </p:nvPr>
        </p:nvPicPr>
        <p:blipFill>
          <a:blip r:embed="rId2" cstate="print"/>
          <a:stretch>
            <a:fillRect/>
          </a:stretch>
        </p:blipFill>
        <p:spPr>
          <a:xfrm>
            <a:off x="197793" y="1854547"/>
            <a:ext cx="11816096" cy="5584165"/>
          </a:xfrm>
        </p:spPr>
      </p:pic>
      <p:sp>
        <p:nvSpPr>
          <p:cNvPr id="5" name="Oval 4"/>
          <p:cNvSpPr/>
          <p:nvPr/>
        </p:nvSpPr>
        <p:spPr>
          <a:xfrm>
            <a:off x="5382369" y="4014787"/>
            <a:ext cx="503243" cy="421547"/>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9</a:t>
            </a:r>
            <a:endParaRPr kumimoji="1" lang="ja-JP" altLang="en-US"/>
          </a:p>
        </p:txBody>
      </p:sp>
      <p:cxnSp>
        <p:nvCxnSpPr>
          <p:cNvPr id="6" name="Straight Arrow Connector 5"/>
          <p:cNvCxnSpPr/>
          <p:nvPr/>
        </p:nvCxnSpPr>
        <p:spPr>
          <a:xfrm flipV="1">
            <a:off x="6030441" y="3726755"/>
            <a:ext cx="1512168" cy="43204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				HOME PAGE</a:t>
            </a:r>
            <a:endParaRPr kumimoji="1" lang="ja-JP" altLang="en-US"/>
          </a:p>
        </p:txBody>
      </p:sp>
      <p:pic>
        <p:nvPicPr>
          <p:cNvPr id="4" name="Content Placeholder 3" descr="Screenshot_3.png"/>
          <p:cNvPicPr>
            <a:picLocks noGrp="1" noChangeAspect="1"/>
          </p:cNvPicPr>
          <p:nvPr>
            <p:ph sz="quarter" idx="1"/>
          </p:nvPr>
        </p:nvPicPr>
        <p:blipFill>
          <a:blip r:embed="rId2" cstate="print"/>
          <a:stretch>
            <a:fillRect/>
          </a:stretch>
        </p:blipFill>
        <p:spPr>
          <a:xfrm>
            <a:off x="269801" y="1998563"/>
            <a:ext cx="11881320" cy="5797364"/>
          </a:xfrm>
        </p:spPr>
      </p:pic>
      <p:sp>
        <p:nvSpPr>
          <p:cNvPr id="5" name="Oval 4"/>
          <p:cNvSpPr/>
          <p:nvPr/>
        </p:nvSpPr>
        <p:spPr>
          <a:xfrm>
            <a:off x="3798193" y="5238923"/>
            <a:ext cx="1008112" cy="504056"/>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10</a:t>
            </a:r>
            <a:endParaRPr kumimoji="1" lang="ja-JP" altLang="en-US"/>
          </a:p>
        </p:txBody>
      </p:sp>
      <p:cxnSp>
        <p:nvCxnSpPr>
          <p:cNvPr id="6" name="Straight Arrow Connector 5"/>
          <p:cNvCxnSpPr/>
          <p:nvPr/>
        </p:nvCxnSpPr>
        <p:spPr>
          <a:xfrm flipH="1">
            <a:off x="3150121" y="5526955"/>
            <a:ext cx="522845" cy="7200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				HOME PAGE</a:t>
            </a:r>
            <a:endParaRPr kumimoji="1" lang="ja-JP" altLang="en-US"/>
          </a:p>
        </p:txBody>
      </p:sp>
      <p:pic>
        <p:nvPicPr>
          <p:cNvPr id="8" name="Content Placeholder 7" descr="viewproducts.png"/>
          <p:cNvPicPr>
            <a:picLocks noGrp="1" noChangeAspect="1"/>
          </p:cNvPicPr>
          <p:nvPr>
            <p:ph sz="quarter" idx="1"/>
          </p:nvPr>
        </p:nvPicPr>
        <p:blipFill>
          <a:blip r:embed="rId2" cstate="print"/>
          <a:stretch>
            <a:fillRect/>
          </a:stretch>
        </p:blipFill>
        <p:spPr>
          <a:xfrm>
            <a:off x="0" y="1998563"/>
            <a:ext cx="12502661" cy="6031012"/>
          </a:xfrm>
        </p:spPr>
      </p:pic>
      <p:sp>
        <p:nvSpPr>
          <p:cNvPr id="9" name="Oval 8"/>
          <p:cNvSpPr/>
          <p:nvPr/>
        </p:nvSpPr>
        <p:spPr>
          <a:xfrm>
            <a:off x="1781969" y="6391051"/>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11</a:t>
            </a:r>
            <a:endParaRPr kumimoji="1" lang="ja-JP" altLang="en-US"/>
          </a:p>
        </p:txBody>
      </p:sp>
      <p:cxnSp>
        <p:nvCxnSpPr>
          <p:cNvPr id="10" name="Straight Arrow Connector 9"/>
          <p:cNvCxnSpPr/>
          <p:nvPr/>
        </p:nvCxnSpPr>
        <p:spPr>
          <a:xfrm flipH="1">
            <a:off x="1133897" y="6679083"/>
            <a:ext cx="522845" cy="7200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				HOME PAGE</a:t>
            </a:r>
            <a:endParaRPr kumimoji="1" lang="ja-JP" altLang="en-US"/>
          </a:p>
        </p:txBody>
      </p:sp>
      <p:sp>
        <p:nvSpPr>
          <p:cNvPr id="9" name="Oval 8"/>
          <p:cNvSpPr/>
          <p:nvPr/>
        </p:nvSpPr>
        <p:spPr>
          <a:xfrm>
            <a:off x="1781969" y="6391051"/>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10</a:t>
            </a:r>
            <a:endParaRPr kumimoji="1" lang="ja-JP" altLang="en-US"/>
          </a:p>
        </p:txBody>
      </p:sp>
      <p:cxnSp>
        <p:nvCxnSpPr>
          <p:cNvPr id="10" name="Straight Arrow Connector 9"/>
          <p:cNvCxnSpPr/>
          <p:nvPr/>
        </p:nvCxnSpPr>
        <p:spPr>
          <a:xfrm flipH="1">
            <a:off x="1133897" y="6679083"/>
            <a:ext cx="522845" cy="7200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pic>
        <p:nvPicPr>
          <p:cNvPr id="7" name="Content Placeholder 6" descr="inspiredbybrowsing.png"/>
          <p:cNvPicPr>
            <a:picLocks noGrp="1" noChangeAspect="1"/>
          </p:cNvPicPr>
          <p:nvPr>
            <p:ph sz="quarter" idx="1"/>
          </p:nvPr>
        </p:nvPicPr>
        <p:blipFill>
          <a:blip r:embed="rId2" cstate="print"/>
          <a:stretch>
            <a:fillRect/>
          </a:stretch>
        </p:blipFill>
        <p:spPr>
          <a:xfrm>
            <a:off x="197793" y="2502619"/>
            <a:ext cx="12025336" cy="5361089"/>
          </a:xfrm>
        </p:spPr>
      </p:pic>
      <p:sp>
        <p:nvSpPr>
          <p:cNvPr id="11" name="Oval 10"/>
          <p:cNvSpPr/>
          <p:nvPr/>
        </p:nvSpPr>
        <p:spPr>
          <a:xfrm>
            <a:off x="4590281" y="3006675"/>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12</a:t>
            </a:r>
            <a:endParaRPr kumimoji="1" lang="ja-JP" altLang="en-US"/>
          </a:p>
        </p:txBody>
      </p:sp>
      <p:cxnSp>
        <p:nvCxnSpPr>
          <p:cNvPr id="12" name="Straight Arrow Connector 11"/>
          <p:cNvCxnSpPr/>
          <p:nvPr/>
        </p:nvCxnSpPr>
        <p:spPr>
          <a:xfrm flipH="1">
            <a:off x="3870201" y="3366715"/>
            <a:ext cx="522845" cy="7200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				HOME PAGE</a:t>
            </a:r>
            <a:endParaRPr kumimoji="1" lang="ja-JP" altLang="en-US"/>
          </a:p>
        </p:txBody>
      </p:sp>
      <p:pic>
        <p:nvPicPr>
          <p:cNvPr id="13" name="Content Placeholder 12" descr="footer.png"/>
          <p:cNvPicPr>
            <a:picLocks noGrp="1" noChangeAspect="1"/>
          </p:cNvPicPr>
          <p:nvPr>
            <p:ph sz="quarter" idx="1"/>
          </p:nvPr>
        </p:nvPicPr>
        <p:blipFill>
          <a:blip r:embed="rId2" cstate="print"/>
          <a:stretch>
            <a:fillRect/>
          </a:stretch>
        </p:blipFill>
        <p:spPr>
          <a:xfrm>
            <a:off x="197793" y="2070571"/>
            <a:ext cx="11953328" cy="5759679"/>
          </a:xfrm>
        </p:spPr>
      </p:pic>
      <p:sp>
        <p:nvSpPr>
          <p:cNvPr id="14" name="Oval 13"/>
          <p:cNvSpPr/>
          <p:nvPr/>
        </p:nvSpPr>
        <p:spPr>
          <a:xfrm>
            <a:off x="8046665" y="1566515"/>
            <a:ext cx="864096" cy="648072"/>
          </a:xfrm>
          <a:prstGeom prst="ellipse">
            <a:avLst/>
          </a:prstGeom>
        </p:spPr>
        <p:style>
          <a:lnRef idx="1">
            <a:schemeClr val="accent4"/>
          </a:lnRef>
          <a:fillRef idx="2">
            <a:schemeClr val="accent4"/>
          </a:fillRef>
          <a:effectRef idx="1">
            <a:schemeClr val="accent4"/>
          </a:effectRef>
          <a:fontRef idx="minor">
            <a:schemeClr val="dk1"/>
          </a:fontRef>
        </p:style>
        <p:txBody>
          <a:bodyPr lIns="107808" tIns="53904" rIns="107808" bIns="53904" rtlCol="0" anchor="ctr"/>
          <a:lstStyle/>
          <a:p>
            <a:pPr algn="ctr"/>
            <a:r>
              <a:rPr lang="en-US" altLang="ja-JP" dirty="0" smtClean="0"/>
              <a:t>13</a:t>
            </a:r>
            <a:endParaRPr kumimoji="1" lang="ja-JP" altLang="en-US"/>
          </a:p>
        </p:txBody>
      </p:sp>
      <p:cxnSp>
        <p:nvCxnSpPr>
          <p:cNvPr id="15" name="Straight Arrow Connector 14"/>
          <p:cNvCxnSpPr/>
          <p:nvPr/>
        </p:nvCxnSpPr>
        <p:spPr>
          <a:xfrm flipH="1">
            <a:off x="7398594" y="2070571"/>
            <a:ext cx="648071" cy="504056"/>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solidFill>
                  <a:srgbClr val="FFC000"/>
                </a:solidFill>
              </a:rPr>
              <a:t>		What </a:t>
            </a:r>
            <a:r>
              <a:rPr lang="en-US" altLang="ja-JP" dirty="0" smtClean="0">
                <a:solidFill>
                  <a:srgbClr val="FFC000"/>
                </a:solidFill>
              </a:rPr>
              <a:t>Looks Good in </a:t>
            </a:r>
            <a:r>
              <a:rPr lang="en-US" altLang="ja-JP" dirty="0" smtClean="0">
                <a:solidFill>
                  <a:srgbClr val="FFC000"/>
                </a:solidFill>
              </a:rPr>
              <a:t>Home </a:t>
            </a:r>
            <a:r>
              <a:rPr lang="en-US" altLang="ja-JP" dirty="0" smtClean="0">
                <a:solidFill>
                  <a:srgbClr val="FFC000"/>
                </a:solidFill>
              </a:rPr>
              <a:t>Page</a:t>
            </a:r>
            <a:endParaRPr kumimoji="1" lang="ja-JP" altLang="en-US">
              <a:solidFill>
                <a:srgbClr val="FFC000"/>
              </a:solidFill>
            </a:endParaRPr>
          </a:p>
        </p:txBody>
      </p:sp>
      <p:sp>
        <p:nvSpPr>
          <p:cNvPr id="3" name="Vertical Text Placeholder 2"/>
          <p:cNvSpPr>
            <a:spLocks noGrp="1"/>
          </p:cNvSpPr>
          <p:nvPr>
            <p:ph type="body" orient="vert" idx="1"/>
          </p:nvPr>
        </p:nvSpPr>
        <p:spPr/>
        <p:txBody>
          <a:bodyPr vert="horz">
            <a:normAutofit fontScale="77500" lnSpcReduction="20000"/>
          </a:bodyPr>
          <a:lstStyle/>
          <a:p>
            <a:pPr marL="457200" indent="-457200">
              <a:buFont typeface="+mj-lt"/>
              <a:buAutoNum type="arabicPeriod"/>
            </a:pPr>
            <a:r>
              <a:rPr lang="en-US" altLang="ja-JP" dirty="0" smtClean="0">
                <a:solidFill>
                  <a:srgbClr val="0070C0"/>
                </a:solidFill>
              </a:rPr>
              <a:t>Dropdown is provided besides title with gold color and not </a:t>
            </a:r>
            <a:r>
              <a:rPr lang="en-US" altLang="ja-JP" dirty="0" smtClean="0">
                <a:solidFill>
                  <a:srgbClr val="0070C0"/>
                </a:solidFill>
              </a:rPr>
              <a:t>much space is taken by the </a:t>
            </a:r>
            <a:r>
              <a:rPr lang="en-US" altLang="ja-JP" dirty="0" smtClean="0">
                <a:solidFill>
                  <a:srgbClr val="0070C0"/>
                </a:solidFill>
              </a:rPr>
              <a:t>title at the top left corner of home page.</a:t>
            </a:r>
            <a:endParaRPr lang="en-US" altLang="ja-JP" dirty="0" smtClean="0">
              <a:solidFill>
                <a:srgbClr val="0070C0"/>
              </a:solidFill>
            </a:endParaRPr>
          </a:p>
          <a:p>
            <a:pPr marL="457200" indent="-457200">
              <a:buFont typeface="+mj-lt"/>
              <a:buAutoNum type="arabicPeriod"/>
            </a:pPr>
            <a:r>
              <a:rPr lang="en-US" altLang="ja-JP" dirty="0" smtClean="0">
                <a:solidFill>
                  <a:srgbClr val="0070C0"/>
                </a:solidFill>
              </a:rPr>
              <a:t>Search field is provided in the header.</a:t>
            </a:r>
            <a:endParaRPr lang="en-US" altLang="ja-JP" dirty="0" smtClean="0">
              <a:solidFill>
                <a:srgbClr val="0070C0"/>
              </a:solidFill>
            </a:endParaRPr>
          </a:p>
          <a:p>
            <a:pPr marL="457200" indent="-457200">
              <a:buFont typeface="+mj-lt"/>
              <a:buAutoNum type="arabicPeriod"/>
            </a:pPr>
            <a:r>
              <a:rPr lang="en-US" altLang="ja-JP" dirty="0" smtClean="0">
                <a:solidFill>
                  <a:srgbClr val="0070C0"/>
                </a:solidFill>
              </a:rPr>
              <a:t>New user account login is provided in header with white color text for clear display.</a:t>
            </a:r>
            <a:endParaRPr lang="en-US" altLang="ja-JP" dirty="0" smtClean="0">
              <a:solidFill>
                <a:srgbClr val="0070C0"/>
              </a:solidFill>
            </a:endParaRPr>
          </a:p>
          <a:p>
            <a:pPr marL="457200" indent="-457200">
              <a:buFont typeface="+mj-lt"/>
              <a:buAutoNum type="arabicPeriod"/>
            </a:pPr>
            <a:r>
              <a:rPr lang="en-US" altLang="ja-JP" dirty="0" smtClean="0">
                <a:solidFill>
                  <a:srgbClr val="0070C0"/>
                </a:solidFill>
              </a:rPr>
              <a:t>Language change with icon is provided besides search bar with current language of page is being shown.</a:t>
            </a:r>
            <a:endParaRPr lang="en-US" altLang="ja-JP" dirty="0" smtClean="0">
              <a:solidFill>
                <a:srgbClr val="0070C0"/>
              </a:solidFill>
            </a:endParaRPr>
          </a:p>
          <a:p>
            <a:pPr marL="457200" indent="-457200">
              <a:buFont typeface="+mj-lt"/>
              <a:buAutoNum type="arabicPeriod"/>
            </a:pPr>
            <a:r>
              <a:rPr lang="en-US" altLang="ja-JP" dirty="0" smtClean="0">
                <a:solidFill>
                  <a:srgbClr val="0070C0"/>
                </a:solidFill>
              </a:rPr>
              <a:t>Shopping cart is provided in top right corner showing current items count with attractive icon of a cart.</a:t>
            </a:r>
            <a:endParaRPr lang="en-US" altLang="ja-JP" dirty="0" smtClean="0">
              <a:solidFill>
                <a:srgbClr val="0070C0"/>
              </a:solidFill>
            </a:endParaRPr>
          </a:p>
          <a:p>
            <a:pPr marL="457200" indent="-457200">
              <a:buFont typeface="+mj-lt"/>
              <a:buAutoNum type="arabicPeriod"/>
            </a:pPr>
            <a:r>
              <a:rPr lang="en-US" altLang="ja-JP" dirty="0" smtClean="0">
                <a:solidFill>
                  <a:srgbClr val="0070C0"/>
                </a:solidFill>
              </a:rPr>
              <a:t>Current location is shown for shipping purpose.</a:t>
            </a:r>
            <a:endParaRPr lang="en-US" altLang="ja-JP" dirty="0" smtClean="0">
              <a:solidFill>
                <a:srgbClr val="0070C0"/>
              </a:solidFill>
            </a:endParaRPr>
          </a:p>
          <a:p>
            <a:pPr marL="457200" indent="-457200">
              <a:buFont typeface="+mj-lt"/>
              <a:buAutoNum type="arabicPeriod"/>
            </a:pPr>
            <a:r>
              <a:rPr lang="en-US" altLang="ja-JP" dirty="0" smtClean="0">
                <a:solidFill>
                  <a:srgbClr val="0070C0"/>
                </a:solidFill>
              </a:rPr>
              <a:t>User is being prompted to sign in for seeing recommendations.</a:t>
            </a:r>
            <a:endParaRPr lang="en-US" altLang="ja-JP" dirty="0" smtClean="0">
              <a:solidFill>
                <a:srgbClr val="0070C0"/>
              </a:solidFill>
            </a:endParaRPr>
          </a:p>
          <a:p>
            <a:pPr marL="457200" indent="-457200">
              <a:buFont typeface="+mj-lt"/>
              <a:buAutoNum type="arabicPeriod"/>
            </a:pPr>
            <a:r>
              <a:rPr lang="en-US" altLang="ja-JP" dirty="0" smtClean="0">
                <a:solidFill>
                  <a:srgbClr val="0070C0"/>
                </a:solidFill>
              </a:rPr>
              <a:t>Items are being displayed using card layout with similar items occupying the same row having white background with black color text.</a:t>
            </a:r>
            <a:endParaRPr lang="en-US" altLang="ja-JP" dirty="0" smtClean="0">
              <a:solidFill>
                <a:srgbClr val="0070C0"/>
              </a:solidFill>
            </a:endParaRPr>
          </a:p>
          <a:p>
            <a:pPr marL="457200" indent="-457200">
              <a:buFont typeface="+mj-lt"/>
              <a:buAutoNum type="arabicPeriod"/>
            </a:pPr>
            <a:r>
              <a:rPr lang="en-US" altLang="ja-JP" dirty="0" err="1" smtClean="0">
                <a:solidFill>
                  <a:srgbClr val="0070C0"/>
                </a:solidFill>
              </a:rPr>
              <a:t>Onclick</a:t>
            </a:r>
            <a:r>
              <a:rPr lang="en-US" altLang="ja-JP" dirty="0" smtClean="0">
                <a:solidFill>
                  <a:srgbClr val="0070C0"/>
                </a:solidFill>
              </a:rPr>
              <a:t> of register, popup occurring in card layout with white background and black color text for displaying information with background getting dim.</a:t>
            </a:r>
            <a:endParaRPr lang="en-US" altLang="ja-JP" dirty="0" smtClean="0">
              <a:solidFill>
                <a:srgbClr val="0070C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solidFill>
                  <a:srgbClr val="FFC000"/>
                </a:solidFill>
              </a:rPr>
              <a:t>		What </a:t>
            </a:r>
            <a:r>
              <a:rPr lang="en-US" altLang="ja-JP" dirty="0" smtClean="0">
                <a:solidFill>
                  <a:srgbClr val="FFC000"/>
                </a:solidFill>
              </a:rPr>
              <a:t>Looks Good in </a:t>
            </a:r>
            <a:r>
              <a:rPr lang="en-US" altLang="ja-JP" dirty="0" smtClean="0">
                <a:solidFill>
                  <a:srgbClr val="FFC000"/>
                </a:solidFill>
              </a:rPr>
              <a:t>Home </a:t>
            </a:r>
            <a:r>
              <a:rPr lang="en-US" altLang="ja-JP" dirty="0" smtClean="0">
                <a:solidFill>
                  <a:srgbClr val="FFC000"/>
                </a:solidFill>
              </a:rPr>
              <a:t>Page</a:t>
            </a:r>
            <a:endParaRPr kumimoji="1" lang="ja-JP" altLang="en-US">
              <a:solidFill>
                <a:srgbClr val="FFC000"/>
              </a:solidFill>
            </a:endParaRPr>
          </a:p>
        </p:txBody>
      </p:sp>
      <p:sp>
        <p:nvSpPr>
          <p:cNvPr id="3" name="Vertical Text Placeholder 2"/>
          <p:cNvSpPr>
            <a:spLocks noGrp="1"/>
          </p:cNvSpPr>
          <p:nvPr>
            <p:ph type="body" orient="vert" idx="1"/>
          </p:nvPr>
        </p:nvSpPr>
        <p:spPr/>
        <p:txBody>
          <a:bodyPr vert="horz">
            <a:normAutofit lnSpcReduction="10000"/>
          </a:bodyPr>
          <a:lstStyle/>
          <a:p>
            <a:pPr marL="514350" indent="-514350">
              <a:buFont typeface="+mj-lt"/>
              <a:buAutoNum type="arabicPeriod" startAt="10"/>
            </a:pPr>
            <a:r>
              <a:rPr lang="en-US" altLang="ja-JP" sz="3200" dirty="0" err="1" smtClean="0">
                <a:solidFill>
                  <a:srgbClr val="0070C0"/>
                </a:solidFill>
              </a:rPr>
              <a:t>Onclick</a:t>
            </a:r>
            <a:r>
              <a:rPr lang="en-US" altLang="ja-JP" sz="3200" dirty="0" smtClean="0">
                <a:solidFill>
                  <a:srgbClr val="0070C0"/>
                </a:solidFill>
              </a:rPr>
              <a:t> of dropdown </a:t>
            </a:r>
            <a:r>
              <a:rPr lang="en-US" altLang="ja-JP" sz="3200" dirty="0" err="1" smtClean="0">
                <a:solidFill>
                  <a:srgbClr val="0070C0"/>
                </a:solidFill>
              </a:rPr>
              <a:t>button,menu</a:t>
            </a:r>
            <a:r>
              <a:rPr lang="en-US" altLang="ja-JP" sz="3200" dirty="0" smtClean="0">
                <a:solidFill>
                  <a:srgbClr val="0070C0"/>
                </a:solidFill>
              </a:rPr>
              <a:t> with white background and black color text with options is being displayed with background getting dim.</a:t>
            </a:r>
            <a:endParaRPr lang="en-IN" altLang="ja-JP" sz="3200" dirty="0" smtClean="0">
              <a:solidFill>
                <a:srgbClr val="0070C0"/>
              </a:solidFill>
            </a:endParaRPr>
          </a:p>
          <a:p>
            <a:pPr marL="514350" indent="-514350">
              <a:buFont typeface="+mj-lt"/>
              <a:buAutoNum type="arabicPeriod" startAt="10"/>
            </a:pPr>
            <a:r>
              <a:rPr lang="en-US" altLang="ja-JP" sz="3200" dirty="0" smtClean="0">
                <a:solidFill>
                  <a:srgbClr val="0070C0"/>
                </a:solidFill>
              </a:rPr>
              <a:t>Similar items are being displayed in card layout in the same row with view details button as link at bottom of item card. Cards have white background and black color text.</a:t>
            </a:r>
            <a:endParaRPr lang="en-US" altLang="ja-JP" sz="3200" dirty="0" smtClean="0">
              <a:solidFill>
                <a:srgbClr val="0070C0"/>
              </a:solidFill>
            </a:endParaRPr>
          </a:p>
          <a:p>
            <a:pPr marL="514350" indent="-514350">
              <a:buFont typeface="+mj-lt"/>
              <a:buAutoNum type="arabicPeriod" startAt="10"/>
            </a:pPr>
            <a:r>
              <a:rPr lang="en-US" altLang="ja-JP" sz="3200" dirty="0" smtClean="0">
                <a:solidFill>
                  <a:srgbClr val="0070C0"/>
                </a:solidFill>
              </a:rPr>
              <a:t>By studying users past browsing </a:t>
            </a:r>
            <a:r>
              <a:rPr lang="en-US" altLang="ja-JP" sz="3200" dirty="0" err="1" smtClean="0">
                <a:solidFill>
                  <a:srgbClr val="0070C0"/>
                </a:solidFill>
              </a:rPr>
              <a:t>history,top</a:t>
            </a:r>
            <a:r>
              <a:rPr lang="en-US" altLang="ja-JP" sz="3200" dirty="0" smtClean="0">
                <a:solidFill>
                  <a:srgbClr val="0070C0"/>
                </a:solidFill>
              </a:rPr>
              <a:t> items are being recommended to the user.</a:t>
            </a:r>
            <a:endParaRPr lang="en-US" altLang="ja-JP" sz="3200" dirty="0" smtClean="0">
              <a:solidFill>
                <a:srgbClr val="0070C0"/>
              </a:solidFill>
            </a:endParaRPr>
          </a:p>
          <a:p>
            <a:pPr marL="514350" indent="-514350">
              <a:buFont typeface="+mj-lt"/>
              <a:buAutoNum type="arabicPeriod" startAt="10"/>
            </a:pPr>
            <a:r>
              <a:rPr lang="en-US" altLang="ja-JP" sz="3200" dirty="0" smtClean="0">
                <a:solidFill>
                  <a:srgbClr val="0070C0"/>
                </a:solidFill>
              </a:rPr>
              <a:t> </a:t>
            </a:r>
            <a:r>
              <a:rPr lang="en-US" altLang="ja-JP" sz="3200" dirty="0" smtClean="0">
                <a:solidFill>
                  <a:srgbClr val="0070C0"/>
                </a:solidFill>
              </a:rPr>
              <a:t>Footer is in dark grey background color with information having white color for clear display.</a:t>
            </a:r>
            <a:endParaRPr lang="en-US" altLang="ja-JP" sz="3200" dirty="0" smtClean="0">
              <a:solidFill>
                <a:srgbClr val="0070C0"/>
              </a:solidFill>
            </a:endParaRPr>
          </a:p>
          <a:p>
            <a:pPr marL="514350" indent="-514350">
              <a:buNone/>
            </a:pPr>
            <a:endParaRPr lang="en-US" altLang="ja-JP" sz="3200" dirty="0" smtClean="0">
              <a:solidFill>
                <a:srgbClr val="0070C0"/>
              </a:solidFill>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595</TotalTime>
  <Words>696</Words>
  <Application>Microsoft Office PowerPoint</Application>
  <PresentationFormat>Custom</PresentationFormat>
  <Paragraphs>117</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Oriel</vt:lpstr>
      <vt:lpstr>GUI  PRESENTATION</vt:lpstr>
      <vt:lpstr>    HOME PAGE</vt:lpstr>
      <vt:lpstr>    HOME PAGE</vt:lpstr>
      <vt:lpstr>    HOME PAGE</vt:lpstr>
      <vt:lpstr>    HOME PAGE</vt:lpstr>
      <vt:lpstr>    HOME PAGE</vt:lpstr>
      <vt:lpstr>    HOME PAGE</vt:lpstr>
      <vt:lpstr>  What Looks Good in Home Page</vt:lpstr>
      <vt:lpstr>  What Looks Good in Home Page</vt:lpstr>
      <vt:lpstr>       Login Page</vt:lpstr>
      <vt:lpstr>     New Account Register</vt:lpstr>
      <vt:lpstr>What Looks Good in Login and Register pages</vt:lpstr>
      <vt:lpstr>    Product Detail</vt:lpstr>
      <vt:lpstr>    Product Detail</vt:lpstr>
      <vt:lpstr>What Looks Good in Product Detail Pages</vt:lpstr>
      <vt:lpstr>sign in page</vt:lpstr>
      <vt:lpstr>Slide 17</vt:lpstr>
      <vt:lpstr>LOGIN PAGE  ERROR MASSAGES</vt:lpstr>
      <vt:lpstr>Slide 19</vt:lpstr>
      <vt:lpstr>forgot password</vt:lpstr>
      <vt:lpstr>Slide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GUI  PRESENTATION</dc:title>
  <dc:creator>Kailas</dc:creator>
  <cp:lastModifiedBy>Varad</cp:lastModifiedBy>
  <cp:revision>46</cp:revision>
  <dcterms:created xsi:type="dcterms:W3CDTF">2019-09-17T12:02:22Z</dcterms:created>
  <dcterms:modified xsi:type="dcterms:W3CDTF">2019-09-18T13:13:42Z</dcterms:modified>
</cp:coreProperties>
</file>

<file path=docProps/thumbnail.jpeg>
</file>